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5" r:id="rId2"/>
  </p:sldMasterIdLst>
  <p:notesMasterIdLst>
    <p:notesMasterId r:id="rId12"/>
  </p:notesMasterIdLst>
  <p:sldIdLst>
    <p:sldId id="354" r:id="rId3"/>
    <p:sldId id="257" r:id="rId4"/>
    <p:sldId id="263" r:id="rId5"/>
    <p:sldId id="264" r:id="rId6"/>
    <p:sldId id="355" r:id="rId7"/>
    <p:sldId id="260" r:id="rId8"/>
    <p:sldId id="356" r:id="rId9"/>
    <p:sldId id="351" r:id="rId10"/>
    <p:sldId id="270" r:id="rId11"/>
  </p:sldIdLst>
  <p:sldSz cx="16257588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F5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72CAD4A-F25A-4FD9-9B0B-65A506E9B737}" v="57" dt="2025-06-25T16:26:04.7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53" autoAdjust="0"/>
    <p:restoredTop sz="94681"/>
  </p:normalViewPr>
  <p:slideViewPr>
    <p:cSldViewPr snapToGrid="0">
      <p:cViewPr varScale="1">
        <p:scale>
          <a:sx n="68" d="100"/>
          <a:sy n="68" d="100"/>
        </p:scale>
        <p:origin x="90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572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era Bacchi" userId="0c26f877-a059-4168-9da2-254138f44e51" providerId="ADAL" clId="{672CAD4A-F25A-4FD9-9B0B-65A506E9B737}"/>
    <pc:docChg chg="undo custSel addSld delSld modSld sldOrd">
      <pc:chgData name="Vera Bacchi" userId="0c26f877-a059-4168-9da2-254138f44e51" providerId="ADAL" clId="{672CAD4A-F25A-4FD9-9B0B-65A506E9B737}" dt="2025-06-25T16:26:17.076" v="1209"/>
      <pc:docMkLst>
        <pc:docMk/>
      </pc:docMkLst>
      <pc:sldChg chg="modSp add del mod">
        <pc:chgData name="Vera Bacchi" userId="0c26f877-a059-4168-9da2-254138f44e51" providerId="ADAL" clId="{672CAD4A-F25A-4FD9-9B0B-65A506E9B737}" dt="2025-06-25T15:28:25.356" v="530" actId="2696"/>
        <pc:sldMkLst>
          <pc:docMk/>
          <pc:sldMk cId="3399711320" sldId="256"/>
        </pc:sldMkLst>
        <pc:spChg chg="mod">
          <ac:chgData name="Vera Bacchi" userId="0c26f877-a059-4168-9da2-254138f44e51" providerId="ADAL" clId="{672CAD4A-F25A-4FD9-9B0B-65A506E9B737}" dt="2025-06-25T11:06:12.838" v="3" actId="20577"/>
          <ac:spMkLst>
            <pc:docMk/>
            <pc:sldMk cId="3399711320" sldId="256"/>
            <ac:spMk id="5" creationId="{3A49DB30-5C24-9215-296B-45AC74003FB3}"/>
          </ac:spMkLst>
        </pc:spChg>
      </pc:sldChg>
      <pc:sldChg chg="delSp modSp mod">
        <pc:chgData name="Vera Bacchi" userId="0c26f877-a059-4168-9da2-254138f44e51" providerId="ADAL" clId="{672CAD4A-F25A-4FD9-9B0B-65A506E9B737}" dt="2025-06-25T15:36:45.595" v="582" actId="113"/>
        <pc:sldMkLst>
          <pc:docMk/>
          <pc:sldMk cId="3088349664" sldId="257"/>
        </pc:sldMkLst>
        <pc:spChg chg="del">
          <ac:chgData name="Vera Bacchi" userId="0c26f877-a059-4168-9da2-254138f44e51" providerId="ADAL" clId="{672CAD4A-F25A-4FD9-9B0B-65A506E9B737}" dt="2025-06-25T15:26:20.376" v="521" actId="21"/>
          <ac:spMkLst>
            <pc:docMk/>
            <pc:sldMk cId="3088349664" sldId="257"/>
            <ac:spMk id="2" creationId="{80B173B2-0EEF-D298-EEA0-3406DF8EAFA2}"/>
          </ac:spMkLst>
        </pc:spChg>
        <pc:spChg chg="mod">
          <ac:chgData name="Vera Bacchi" userId="0c26f877-a059-4168-9da2-254138f44e51" providerId="ADAL" clId="{672CAD4A-F25A-4FD9-9B0B-65A506E9B737}" dt="2025-06-25T15:36:45.595" v="582" actId="113"/>
          <ac:spMkLst>
            <pc:docMk/>
            <pc:sldMk cId="3088349664" sldId="257"/>
            <ac:spMk id="3" creationId="{246DBDB3-CF65-6545-B826-9CE91012FB5F}"/>
          </ac:spMkLst>
        </pc:spChg>
        <pc:spChg chg="mod">
          <ac:chgData name="Vera Bacchi" userId="0c26f877-a059-4168-9da2-254138f44e51" providerId="ADAL" clId="{672CAD4A-F25A-4FD9-9B0B-65A506E9B737}" dt="2025-06-25T15:34:20.896" v="568" actId="255"/>
          <ac:spMkLst>
            <pc:docMk/>
            <pc:sldMk cId="3088349664" sldId="257"/>
            <ac:spMk id="5" creationId="{42AE7F3B-826C-ECC5-65ED-7AB7D7B1D788}"/>
          </ac:spMkLst>
        </pc:spChg>
        <pc:spChg chg="mod">
          <ac:chgData name="Vera Bacchi" userId="0c26f877-a059-4168-9da2-254138f44e51" providerId="ADAL" clId="{672CAD4A-F25A-4FD9-9B0B-65A506E9B737}" dt="2025-06-25T15:32:57.075" v="557" actId="207"/>
          <ac:spMkLst>
            <pc:docMk/>
            <pc:sldMk cId="3088349664" sldId="257"/>
            <ac:spMk id="8" creationId="{814C4F5E-F8D6-1FBD-A174-79A821B6D79B}"/>
          </ac:spMkLst>
        </pc:spChg>
        <pc:picChg chg="mod">
          <ac:chgData name="Vera Bacchi" userId="0c26f877-a059-4168-9da2-254138f44e51" providerId="ADAL" clId="{672CAD4A-F25A-4FD9-9B0B-65A506E9B737}" dt="2025-06-25T15:32:36.716" v="556" actId="208"/>
          <ac:picMkLst>
            <pc:docMk/>
            <pc:sldMk cId="3088349664" sldId="257"/>
            <ac:picMk id="6" creationId="{6A0DBA4E-9E43-D28A-B691-BCED02576D23}"/>
          </ac:picMkLst>
        </pc:picChg>
        <pc:picChg chg="mod">
          <ac:chgData name="Vera Bacchi" userId="0c26f877-a059-4168-9da2-254138f44e51" providerId="ADAL" clId="{672CAD4A-F25A-4FD9-9B0B-65A506E9B737}" dt="2025-06-25T15:32:36.716" v="556" actId="208"/>
          <ac:picMkLst>
            <pc:docMk/>
            <pc:sldMk cId="3088349664" sldId="257"/>
            <ac:picMk id="7" creationId="{17E34FAA-7514-1F6D-95BE-4F59B3DAE22C}"/>
          </ac:picMkLst>
        </pc:picChg>
      </pc:sldChg>
      <pc:sldChg chg="modSp del mod">
        <pc:chgData name="Vera Bacchi" userId="0c26f877-a059-4168-9da2-254138f44e51" providerId="ADAL" clId="{672CAD4A-F25A-4FD9-9B0B-65A506E9B737}" dt="2025-06-25T15:29:57.902" v="538" actId="2696"/>
        <pc:sldMkLst>
          <pc:docMk/>
          <pc:sldMk cId="3895936966" sldId="258"/>
        </pc:sldMkLst>
        <pc:spChg chg="mod">
          <ac:chgData name="Vera Bacchi" userId="0c26f877-a059-4168-9da2-254138f44e51" providerId="ADAL" clId="{672CAD4A-F25A-4FD9-9B0B-65A506E9B737}" dt="2025-06-25T11:08:28.600" v="45" actId="20577"/>
          <ac:spMkLst>
            <pc:docMk/>
            <pc:sldMk cId="3895936966" sldId="258"/>
            <ac:spMk id="5" creationId="{18502B80-1348-BE23-17E3-AADB84AE1D96}"/>
          </ac:spMkLst>
        </pc:spChg>
      </pc:sldChg>
      <pc:sldChg chg="addSp delSp modSp del mod">
        <pc:chgData name="Vera Bacchi" userId="0c26f877-a059-4168-9da2-254138f44e51" providerId="ADAL" clId="{672CAD4A-F25A-4FD9-9B0B-65A506E9B737}" dt="2025-06-25T15:39:57.536" v="625" actId="2696"/>
        <pc:sldMkLst>
          <pc:docMk/>
          <pc:sldMk cId="2645966291" sldId="259"/>
        </pc:sldMkLst>
        <pc:spChg chg="mod">
          <ac:chgData name="Vera Bacchi" userId="0c26f877-a059-4168-9da2-254138f44e51" providerId="ADAL" clId="{672CAD4A-F25A-4FD9-9B0B-65A506E9B737}" dt="2025-06-25T11:19:06.358" v="103" actId="20577"/>
          <ac:spMkLst>
            <pc:docMk/>
            <pc:sldMk cId="2645966291" sldId="259"/>
            <ac:spMk id="2" creationId="{DEDAD682-28AA-6F36-E016-8F2159D03EF5}"/>
          </ac:spMkLst>
        </pc:spChg>
        <pc:spChg chg="del">
          <ac:chgData name="Vera Bacchi" userId="0c26f877-a059-4168-9da2-254138f44e51" providerId="ADAL" clId="{672CAD4A-F25A-4FD9-9B0B-65A506E9B737}" dt="2025-06-25T11:20:00.377" v="109" actId="21"/>
          <ac:spMkLst>
            <pc:docMk/>
            <pc:sldMk cId="2645966291" sldId="259"/>
            <ac:spMk id="3" creationId="{650D0B06-123A-4B1A-00B2-A3FCF8C83865}"/>
          </ac:spMkLst>
        </pc:spChg>
        <pc:spChg chg="ord">
          <ac:chgData name="Vera Bacchi" userId="0c26f877-a059-4168-9da2-254138f44e51" providerId="ADAL" clId="{672CAD4A-F25A-4FD9-9B0B-65A506E9B737}" dt="2025-06-25T11:19:45.620" v="106" actId="166"/>
          <ac:spMkLst>
            <pc:docMk/>
            <pc:sldMk cId="2645966291" sldId="259"/>
            <ac:spMk id="5" creationId="{48679AD4-7758-ED10-0269-86D5B644139C}"/>
          </ac:spMkLst>
        </pc:spChg>
        <pc:spChg chg="mod ord">
          <ac:chgData name="Vera Bacchi" userId="0c26f877-a059-4168-9da2-254138f44e51" providerId="ADAL" clId="{672CAD4A-F25A-4FD9-9B0B-65A506E9B737}" dt="2025-06-25T11:21:00.125" v="120" actId="20577"/>
          <ac:spMkLst>
            <pc:docMk/>
            <pc:sldMk cId="2645966291" sldId="259"/>
            <ac:spMk id="8" creationId="{00000000-0000-0000-0000-000000000000}"/>
          </ac:spMkLst>
        </pc:spChg>
        <pc:spChg chg="mod ord">
          <ac:chgData name="Vera Bacchi" userId="0c26f877-a059-4168-9da2-254138f44e51" providerId="ADAL" clId="{672CAD4A-F25A-4FD9-9B0B-65A506E9B737}" dt="2025-06-25T11:20:22.301" v="111" actId="1076"/>
          <ac:spMkLst>
            <pc:docMk/>
            <pc:sldMk cId="2645966291" sldId="259"/>
            <ac:spMk id="13" creationId="{00000000-0000-0000-0000-000000000000}"/>
          </ac:spMkLst>
        </pc:spChg>
        <pc:picChg chg="add mod">
          <ac:chgData name="Vera Bacchi" userId="0c26f877-a059-4168-9da2-254138f44e51" providerId="ADAL" clId="{672CAD4A-F25A-4FD9-9B0B-65A506E9B737}" dt="2025-06-25T11:20:38.685" v="114" actId="1076"/>
          <ac:picMkLst>
            <pc:docMk/>
            <pc:sldMk cId="2645966291" sldId="259"/>
            <ac:picMk id="4" creationId="{D4C8F2CD-E47A-2714-DC1E-9AAA7C5FB769}"/>
          </ac:picMkLst>
        </pc:picChg>
      </pc:sldChg>
      <pc:sldChg chg="addSp delSp modSp mod modAnim">
        <pc:chgData name="Vera Bacchi" userId="0c26f877-a059-4168-9da2-254138f44e51" providerId="ADAL" clId="{672CAD4A-F25A-4FD9-9B0B-65A506E9B737}" dt="2025-06-25T16:26:17.076" v="1209"/>
        <pc:sldMkLst>
          <pc:docMk/>
          <pc:sldMk cId="1655495413" sldId="260"/>
        </pc:sldMkLst>
        <pc:spChg chg="mod">
          <ac:chgData name="Vera Bacchi" userId="0c26f877-a059-4168-9da2-254138f44e51" providerId="ADAL" clId="{672CAD4A-F25A-4FD9-9B0B-65A506E9B737}" dt="2025-06-25T15:56:14.084" v="901" actId="790"/>
          <ac:spMkLst>
            <pc:docMk/>
            <pc:sldMk cId="1655495413" sldId="260"/>
            <ac:spMk id="2" creationId="{F8C660F9-CED4-2761-0E20-2319C3656A9A}"/>
          </ac:spMkLst>
        </pc:spChg>
        <pc:spChg chg="del">
          <ac:chgData name="Vera Bacchi" userId="0c26f877-a059-4168-9da2-254138f44e51" providerId="ADAL" clId="{672CAD4A-F25A-4FD9-9B0B-65A506E9B737}" dt="2025-06-25T15:47:24.380" v="821" actId="21"/>
          <ac:spMkLst>
            <pc:docMk/>
            <pc:sldMk cId="1655495413" sldId="260"/>
            <ac:spMk id="3" creationId="{0F3548A8-0200-18C6-1D48-EBBAC96EBD40}"/>
          </ac:spMkLst>
        </pc:spChg>
        <pc:spChg chg="add del mod">
          <ac:chgData name="Vera Bacchi" userId="0c26f877-a059-4168-9da2-254138f44e51" providerId="ADAL" clId="{672CAD4A-F25A-4FD9-9B0B-65A506E9B737}" dt="2025-06-25T16:24:05.038" v="1171"/>
          <ac:spMkLst>
            <pc:docMk/>
            <pc:sldMk cId="1655495413" sldId="260"/>
            <ac:spMk id="3" creationId="{2D4B8B44-EA21-E5DC-9089-2F76E755EB19}"/>
          </ac:spMkLst>
        </pc:spChg>
        <pc:spChg chg="mod">
          <ac:chgData name="Vera Bacchi" userId="0c26f877-a059-4168-9da2-254138f44e51" providerId="ADAL" clId="{672CAD4A-F25A-4FD9-9B0B-65A506E9B737}" dt="2025-06-25T16:24:01.810" v="1169"/>
          <ac:spMkLst>
            <pc:docMk/>
            <pc:sldMk cId="1655495413" sldId="260"/>
            <ac:spMk id="5" creationId="{765EEB77-3774-F805-2D1F-E5FA121ABDE3}"/>
          </ac:spMkLst>
        </pc:spChg>
        <pc:spChg chg="add del mod">
          <ac:chgData name="Vera Bacchi" userId="0c26f877-a059-4168-9da2-254138f44e51" providerId="ADAL" clId="{672CAD4A-F25A-4FD9-9B0B-65A506E9B737}" dt="2025-06-25T15:49:37.895" v="847" actId="21"/>
          <ac:spMkLst>
            <pc:docMk/>
            <pc:sldMk cId="1655495413" sldId="260"/>
            <ac:spMk id="6" creationId="{0F3548A8-0200-18C6-1D48-EBBAC96EBD40}"/>
          </ac:spMkLst>
        </pc:spChg>
        <pc:spChg chg="add mod">
          <ac:chgData name="Vera Bacchi" userId="0c26f877-a059-4168-9da2-254138f44e51" providerId="ADAL" clId="{672CAD4A-F25A-4FD9-9B0B-65A506E9B737}" dt="2025-06-25T16:24:43.914" v="1185" actId="1076"/>
          <ac:spMkLst>
            <pc:docMk/>
            <pc:sldMk cId="1655495413" sldId="260"/>
            <ac:spMk id="6" creationId="{E92435BA-6357-4E8C-6517-39A270EB9F26}"/>
          </ac:spMkLst>
        </pc:spChg>
        <pc:spChg chg="add del mod">
          <ac:chgData name="Vera Bacchi" userId="0c26f877-a059-4168-9da2-254138f44e51" providerId="ADAL" clId="{672CAD4A-F25A-4FD9-9B0B-65A506E9B737}" dt="2025-06-25T16:26:17.076" v="1209"/>
          <ac:spMkLst>
            <pc:docMk/>
            <pc:sldMk cId="1655495413" sldId="260"/>
            <ac:spMk id="7" creationId="{14307143-D7E1-C958-A006-553146B780F0}"/>
          </ac:spMkLst>
        </pc:spChg>
        <pc:spChg chg="mod">
          <ac:chgData name="Vera Bacchi" userId="0c26f877-a059-4168-9da2-254138f44e51" providerId="ADAL" clId="{672CAD4A-F25A-4FD9-9B0B-65A506E9B737}" dt="2025-06-25T15:54:06.657" v="883" actId="1076"/>
          <ac:spMkLst>
            <pc:docMk/>
            <pc:sldMk cId="1655495413" sldId="260"/>
            <ac:spMk id="8" creationId="{7849058E-4C0D-E4B0-C2E1-84413CBD7625}"/>
          </ac:spMkLst>
        </pc:spChg>
        <pc:spChg chg="mod">
          <ac:chgData name="Vera Bacchi" userId="0c26f877-a059-4168-9da2-254138f44e51" providerId="ADAL" clId="{672CAD4A-F25A-4FD9-9B0B-65A506E9B737}" dt="2025-06-25T15:53:16.527" v="878" actId="14100"/>
          <ac:spMkLst>
            <pc:docMk/>
            <pc:sldMk cId="1655495413" sldId="260"/>
            <ac:spMk id="9" creationId="{A38AB3DA-92D9-D277-94F7-47518FA03FC4}"/>
          </ac:spMkLst>
        </pc:spChg>
        <pc:spChg chg="mod">
          <ac:chgData name="Vera Bacchi" userId="0c26f877-a059-4168-9da2-254138f44e51" providerId="ADAL" clId="{672CAD4A-F25A-4FD9-9B0B-65A506E9B737}" dt="2025-06-25T15:53:16.527" v="878" actId="14100"/>
          <ac:spMkLst>
            <pc:docMk/>
            <pc:sldMk cId="1655495413" sldId="260"/>
            <ac:spMk id="10" creationId="{045CF9C4-FE99-7688-A655-127D4BE2327D}"/>
          </ac:spMkLst>
        </pc:spChg>
        <pc:spChg chg="mod">
          <ac:chgData name="Vera Bacchi" userId="0c26f877-a059-4168-9da2-254138f44e51" providerId="ADAL" clId="{672CAD4A-F25A-4FD9-9B0B-65A506E9B737}" dt="2025-06-25T15:53:16.527" v="878" actId="14100"/>
          <ac:spMkLst>
            <pc:docMk/>
            <pc:sldMk cId="1655495413" sldId="260"/>
            <ac:spMk id="11" creationId="{B432FDDC-C8E1-150E-4DBD-3A7CF30AE94B}"/>
          </ac:spMkLst>
        </pc:spChg>
        <pc:spChg chg="mod">
          <ac:chgData name="Vera Bacchi" userId="0c26f877-a059-4168-9da2-254138f44e51" providerId="ADAL" clId="{672CAD4A-F25A-4FD9-9B0B-65A506E9B737}" dt="2025-06-25T16:24:23.662" v="1181" actId="1076"/>
          <ac:spMkLst>
            <pc:docMk/>
            <pc:sldMk cId="1655495413" sldId="260"/>
            <ac:spMk id="12" creationId="{CA37F902-70E5-F9F5-B07A-37CA590D9E1E}"/>
          </ac:spMkLst>
        </pc:spChg>
        <pc:spChg chg="mod ord">
          <ac:chgData name="Vera Bacchi" userId="0c26f877-a059-4168-9da2-254138f44e51" providerId="ADAL" clId="{672CAD4A-F25A-4FD9-9B0B-65A506E9B737}" dt="2025-06-25T15:59:02.295" v="1007" actId="20577"/>
          <ac:spMkLst>
            <pc:docMk/>
            <pc:sldMk cId="1655495413" sldId="260"/>
            <ac:spMk id="13" creationId="{B432FDDC-C8E1-150E-4DBD-3A7CF30AE94B}"/>
          </ac:spMkLst>
        </pc:spChg>
        <pc:spChg chg="add del mod">
          <ac:chgData name="Vera Bacchi" userId="0c26f877-a059-4168-9da2-254138f44e51" providerId="ADAL" clId="{672CAD4A-F25A-4FD9-9B0B-65A506E9B737}" dt="2025-06-25T16:26:17.076" v="1207"/>
          <ac:spMkLst>
            <pc:docMk/>
            <pc:sldMk cId="1655495413" sldId="260"/>
            <ac:spMk id="15" creationId="{F0BCAD88-EAE2-F3C0-C20F-AAFEAB4B0103}"/>
          </ac:spMkLst>
        </pc:spChg>
        <pc:spChg chg="add mod">
          <ac:chgData name="Vera Bacchi" userId="0c26f877-a059-4168-9da2-254138f44e51" providerId="ADAL" clId="{672CAD4A-F25A-4FD9-9B0B-65A506E9B737}" dt="2025-06-25T16:25:49.082" v="1199" actId="1076"/>
          <ac:spMkLst>
            <pc:docMk/>
            <pc:sldMk cId="1655495413" sldId="260"/>
            <ac:spMk id="17" creationId="{A9DE3A19-D3AC-D559-6E06-5F4ADE7AFF69}"/>
          </ac:spMkLst>
        </pc:spChg>
        <pc:spChg chg="add mod">
          <ac:chgData name="Vera Bacchi" userId="0c26f877-a059-4168-9da2-254138f44e51" providerId="ADAL" clId="{672CAD4A-F25A-4FD9-9B0B-65A506E9B737}" dt="2025-06-25T16:25:58.743" v="1202" actId="20577"/>
          <ac:spMkLst>
            <pc:docMk/>
            <pc:sldMk cId="1655495413" sldId="260"/>
            <ac:spMk id="20" creationId="{1A3BB2B0-DF03-706D-C92C-896F3A6B84F8}"/>
          </ac:spMkLst>
        </pc:spChg>
        <pc:spChg chg="add mod">
          <ac:chgData name="Vera Bacchi" userId="0c26f877-a059-4168-9da2-254138f44e51" providerId="ADAL" clId="{672CAD4A-F25A-4FD9-9B0B-65A506E9B737}" dt="2025-06-25T16:03:42.196" v="1113" actId="20577"/>
          <ac:spMkLst>
            <pc:docMk/>
            <pc:sldMk cId="1655495413" sldId="260"/>
            <ac:spMk id="22" creationId="{F0B19ED1-1E95-121B-CB94-B05CF627D5DE}"/>
          </ac:spMkLst>
        </pc:spChg>
        <pc:spChg chg="add mod">
          <ac:chgData name="Vera Bacchi" userId="0c26f877-a059-4168-9da2-254138f44e51" providerId="ADAL" clId="{672CAD4A-F25A-4FD9-9B0B-65A506E9B737}" dt="2025-06-25T16:00:01.987" v="1042" actId="20577"/>
          <ac:spMkLst>
            <pc:docMk/>
            <pc:sldMk cId="1655495413" sldId="260"/>
            <ac:spMk id="23" creationId="{5D9ECEE0-529D-B796-63E8-87CE717531A7}"/>
          </ac:spMkLst>
        </pc:spChg>
        <pc:spChg chg="add mod">
          <ac:chgData name="Vera Bacchi" userId="0c26f877-a059-4168-9da2-254138f44e51" providerId="ADAL" clId="{672CAD4A-F25A-4FD9-9B0B-65A506E9B737}" dt="2025-06-25T15:59:56.102" v="1041" actId="20577"/>
          <ac:spMkLst>
            <pc:docMk/>
            <pc:sldMk cId="1655495413" sldId="260"/>
            <ac:spMk id="24" creationId="{6D32D35D-168E-C5F1-9DDF-83D243A80AAE}"/>
          </ac:spMkLst>
        </pc:spChg>
        <pc:spChg chg="add mod">
          <ac:chgData name="Vera Bacchi" userId="0c26f877-a059-4168-9da2-254138f44e51" providerId="ADAL" clId="{672CAD4A-F25A-4FD9-9B0B-65A506E9B737}" dt="2025-06-25T16:26:11.379" v="1205" actId="20577"/>
          <ac:spMkLst>
            <pc:docMk/>
            <pc:sldMk cId="1655495413" sldId="260"/>
            <ac:spMk id="25" creationId="{56B0632E-52BC-EE80-83C3-4EE40BFE9128}"/>
          </ac:spMkLst>
        </pc:spChg>
        <pc:spChg chg="add del mod">
          <ac:chgData name="Vera Bacchi" userId="0c26f877-a059-4168-9da2-254138f44e51" providerId="ADAL" clId="{672CAD4A-F25A-4FD9-9B0B-65A506E9B737}" dt="2025-06-25T15:57:18.809" v="923" actId="21"/>
          <ac:spMkLst>
            <pc:docMk/>
            <pc:sldMk cId="1655495413" sldId="260"/>
            <ac:spMk id="25" creationId="{C57AC8F3-0DA4-4C5C-1739-4897BAAAD4AB}"/>
          </ac:spMkLst>
        </pc:spChg>
        <pc:spChg chg="add mod">
          <ac:chgData name="Vera Bacchi" userId="0c26f877-a059-4168-9da2-254138f44e51" providerId="ADAL" clId="{672CAD4A-F25A-4FD9-9B0B-65A506E9B737}" dt="2025-06-25T16:02:29.165" v="1081" actId="20577"/>
          <ac:spMkLst>
            <pc:docMk/>
            <pc:sldMk cId="1655495413" sldId="260"/>
            <ac:spMk id="26" creationId="{F2D3F53A-5B77-F8AC-63AD-AA3227477328}"/>
          </ac:spMkLst>
        </pc:spChg>
        <pc:spChg chg="add del mod">
          <ac:chgData name="Vera Bacchi" userId="0c26f877-a059-4168-9da2-254138f44e51" providerId="ADAL" clId="{672CAD4A-F25A-4FD9-9B0B-65A506E9B737}" dt="2025-06-25T16:03:55.227" v="1126" actId="21"/>
          <ac:spMkLst>
            <pc:docMk/>
            <pc:sldMk cId="1655495413" sldId="260"/>
            <ac:spMk id="27" creationId="{3D9CBC45-0322-DC3B-CBA6-75E477FEDB7D}"/>
          </ac:spMkLst>
        </pc:spChg>
        <pc:cxnChg chg="add">
          <ac:chgData name="Vera Bacchi" userId="0c26f877-a059-4168-9da2-254138f44e51" providerId="ADAL" clId="{672CAD4A-F25A-4FD9-9B0B-65A506E9B737}" dt="2025-06-25T15:49:33.584" v="846" actId="11529"/>
          <ac:cxnSpMkLst>
            <pc:docMk/>
            <pc:sldMk cId="1655495413" sldId="260"/>
            <ac:cxnSpMk id="14" creationId="{871C80A8-50C6-74DA-D6F7-31822680C165}"/>
          </ac:cxnSpMkLst>
        </pc:cxnChg>
        <pc:cxnChg chg="add mod">
          <ac:chgData name="Vera Bacchi" userId="0c26f877-a059-4168-9da2-254138f44e51" providerId="ADAL" clId="{672CAD4A-F25A-4FD9-9B0B-65A506E9B737}" dt="2025-06-25T16:24:52.738" v="1186" actId="1076"/>
          <ac:cxnSpMkLst>
            <pc:docMk/>
            <pc:sldMk cId="1655495413" sldId="260"/>
            <ac:cxnSpMk id="16" creationId="{7BC30152-8CA9-50E2-C147-4D031E181FB2}"/>
          </ac:cxnSpMkLst>
        </pc:cxnChg>
        <pc:cxnChg chg="add mod">
          <ac:chgData name="Vera Bacchi" userId="0c26f877-a059-4168-9da2-254138f44e51" providerId="ADAL" clId="{672CAD4A-F25A-4FD9-9B0B-65A506E9B737}" dt="2025-06-25T15:55:37.658" v="893" actId="1076"/>
          <ac:cxnSpMkLst>
            <pc:docMk/>
            <pc:sldMk cId="1655495413" sldId="260"/>
            <ac:cxnSpMk id="18" creationId="{5B6D7A55-ADBD-1C91-C6B6-ABAABFC76825}"/>
          </ac:cxnSpMkLst>
        </pc:cxnChg>
        <pc:cxnChg chg="add mod">
          <ac:chgData name="Vera Bacchi" userId="0c26f877-a059-4168-9da2-254138f44e51" providerId="ADAL" clId="{672CAD4A-F25A-4FD9-9B0B-65A506E9B737}" dt="2025-06-25T15:55:43.215" v="895" actId="1076"/>
          <ac:cxnSpMkLst>
            <pc:docMk/>
            <pc:sldMk cId="1655495413" sldId="260"/>
            <ac:cxnSpMk id="19" creationId="{936EA3A2-DADC-0748-1427-B84260203E12}"/>
          </ac:cxnSpMkLst>
        </pc:cxnChg>
        <pc:cxnChg chg="add del mod">
          <ac:chgData name="Vera Bacchi" userId="0c26f877-a059-4168-9da2-254138f44e51" providerId="ADAL" clId="{672CAD4A-F25A-4FD9-9B0B-65A506E9B737}" dt="2025-06-25T15:55:54.032" v="899" actId="21"/>
          <ac:cxnSpMkLst>
            <pc:docMk/>
            <pc:sldMk cId="1655495413" sldId="260"/>
            <ac:cxnSpMk id="20" creationId="{0419E693-9049-4E33-B3F6-9AC96131AC90}"/>
          </ac:cxnSpMkLst>
        </pc:cxnChg>
        <pc:cxnChg chg="add mod">
          <ac:chgData name="Vera Bacchi" userId="0c26f877-a059-4168-9da2-254138f44e51" providerId="ADAL" clId="{672CAD4A-F25A-4FD9-9B0B-65A506E9B737}" dt="2025-06-25T15:55:51.064" v="898" actId="1076"/>
          <ac:cxnSpMkLst>
            <pc:docMk/>
            <pc:sldMk cId="1655495413" sldId="260"/>
            <ac:cxnSpMk id="21" creationId="{295958C3-D8EE-C99E-9016-DDAD5AA5FE90}"/>
          </ac:cxnSpMkLst>
        </pc:cxnChg>
      </pc:sldChg>
      <pc:sldChg chg="del">
        <pc:chgData name="Vera Bacchi" userId="0c26f877-a059-4168-9da2-254138f44e51" providerId="ADAL" clId="{672CAD4A-F25A-4FD9-9B0B-65A506E9B737}" dt="2025-06-25T15:24:45.826" v="513" actId="2696"/>
        <pc:sldMkLst>
          <pc:docMk/>
          <pc:sldMk cId="1233993992" sldId="261"/>
        </pc:sldMkLst>
      </pc:sldChg>
      <pc:sldChg chg="delSp modSp mod">
        <pc:chgData name="Vera Bacchi" userId="0c26f877-a059-4168-9da2-254138f44e51" providerId="ADAL" clId="{672CAD4A-F25A-4FD9-9B0B-65A506E9B737}" dt="2025-06-25T15:37:16.850" v="585" actId="2711"/>
        <pc:sldMkLst>
          <pc:docMk/>
          <pc:sldMk cId="3212590772" sldId="263"/>
        </pc:sldMkLst>
        <pc:spChg chg="del">
          <ac:chgData name="Vera Bacchi" userId="0c26f877-a059-4168-9da2-254138f44e51" providerId="ADAL" clId="{672CAD4A-F25A-4FD9-9B0B-65A506E9B737}" dt="2025-06-25T15:26:24.242" v="522" actId="21"/>
          <ac:spMkLst>
            <pc:docMk/>
            <pc:sldMk cId="3212590772" sldId="263"/>
            <ac:spMk id="2" creationId="{80B173B2-0EEF-D298-EEA0-3406DF8EAFA2}"/>
          </ac:spMkLst>
        </pc:spChg>
        <pc:spChg chg="mod">
          <ac:chgData name="Vera Bacchi" userId="0c26f877-a059-4168-9da2-254138f44e51" providerId="ADAL" clId="{672CAD4A-F25A-4FD9-9B0B-65A506E9B737}" dt="2025-06-25T15:37:16.850" v="585" actId="2711"/>
          <ac:spMkLst>
            <pc:docMk/>
            <pc:sldMk cId="3212590772" sldId="263"/>
            <ac:spMk id="3" creationId="{246DBDB3-CF65-6545-B826-9CE91012FB5F}"/>
          </ac:spMkLst>
        </pc:spChg>
        <pc:spChg chg="mod">
          <ac:chgData name="Vera Bacchi" userId="0c26f877-a059-4168-9da2-254138f44e51" providerId="ADAL" clId="{672CAD4A-F25A-4FD9-9B0B-65A506E9B737}" dt="2025-06-25T15:34:32.603" v="570" actId="1076"/>
          <ac:spMkLst>
            <pc:docMk/>
            <pc:sldMk cId="3212590772" sldId="263"/>
            <ac:spMk id="5" creationId="{42AE7F3B-826C-ECC5-65ED-7AB7D7B1D788}"/>
          </ac:spMkLst>
        </pc:spChg>
        <pc:spChg chg="mod">
          <ac:chgData name="Vera Bacchi" userId="0c26f877-a059-4168-9da2-254138f44e51" providerId="ADAL" clId="{672CAD4A-F25A-4FD9-9B0B-65A506E9B737}" dt="2025-06-25T15:33:43.284" v="561" actId="207"/>
          <ac:spMkLst>
            <pc:docMk/>
            <pc:sldMk cId="3212590772" sldId="263"/>
            <ac:spMk id="8" creationId="{814C4F5E-F8D6-1FBD-A174-79A821B6D79B}"/>
          </ac:spMkLst>
        </pc:spChg>
        <pc:picChg chg="mod">
          <ac:chgData name="Vera Bacchi" userId="0c26f877-a059-4168-9da2-254138f44e51" providerId="ADAL" clId="{672CAD4A-F25A-4FD9-9B0B-65A506E9B737}" dt="2025-06-25T15:33:30.549" v="560" actId="208"/>
          <ac:picMkLst>
            <pc:docMk/>
            <pc:sldMk cId="3212590772" sldId="263"/>
            <ac:picMk id="6" creationId="{6A0DBA4E-9E43-D28A-B691-BCED02576D23}"/>
          </ac:picMkLst>
        </pc:picChg>
        <pc:picChg chg="mod">
          <ac:chgData name="Vera Bacchi" userId="0c26f877-a059-4168-9da2-254138f44e51" providerId="ADAL" clId="{672CAD4A-F25A-4FD9-9B0B-65A506E9B737}" dt="2025-06-25T15:33:30.549" v="560" actId="208"/>
          <ac:picMkLst>
            <pc:docMk/>
            <pc:sldMk cId="3212590772" sldId="263"/>
            <ac:picMk id="7" creationId="{17E34FAA-7514-1F6D-95BE-4F59B3DAE22C}"/>
          </ac:picMkLst>
        </pc:picChg>
      </pc:sldChg>
      <pc:sldChg chg="delSp modSp mod">
        <pc:chgData name="Vera Bacchi" userId="0c26f877-a059-4168-9da2-254138f44e51" providerId="ADAL" clId="{672CAD4A-F25A-4FD9-9B0B-65A506E9B737}" dt="2025-06-25T15:42:49.791" v="773" actId="20577"/>
        <pc:sldMkLst>
          <pc:docMk/>
          <pc:sldMk cId="302566291" sldId="264"/>
        </pc:sldMkLst>
        <pc:spChg chg="del">
          <ac:chgData name="Vera Bacchi" userId="0c26f877-a059-4168-9da2-254138f44e51" providerId="ADAL" clId="{672CAD4A-F25A-4FD9-9B0B-65A506E9B737}" dt="2025-06-25T15:26:28.217" v="523" actId="21"/>
          <ac:spMkLst>
            <pc:docMk/>
            <pc:sldMk cId="302566291" sldId="264"/>
            <ac:spMk id="2" creationId="{80B173B2-0EEF-D298-EEA0-3406DF8EAFA2}"/>
          </ac:spMkLst>
        </pc:spChg>
        <pc:spChg chg="mod">
          <ac:chgData name="Vera Bacchi" userId="0c26f877-a059-4168-9da2-254138f44e51" providerId="ADAL" clId="{672CAD4A-F25A-4FD9-9B0B-65A506E9B737}" dt="2025-06-25T15:34:54.943" v="572" actId="404"/>
          <ac:spMkLst>
            <pc:docMk/>
            <pc:sldMk cId="302566291" sldId="264"/>
            <ac:spMk id="5" creationId="{42AE7F3B-826C-ECC5-65ED-7AB7D7B1D788}"/>
          </ac:spMkLst>
        </pc:spChg>
        <pc:spChg chg="mod">
          <ac:chgData name="Vera Bacchi" userId="0c26f877-a059-4168-9da2-254138f44e51" providerId="ADAL" clId="{672CAD4A-F25A-4FD9-9B0B-65A506E9B737}" dt="2025-06-25T15:35:00.323" v="573" actId="207"/>
          <ac:spMkLst>
            <pc:docMk/>
            <pc:sldMk cId="302566291" sldId="264"/>
            <ac:spMk id="8" creationId="{814C4F5E-F8D6-1FBD-A174-79A821B6D79B}"/>
          </ac:spMkLst>
        </pc:spChg>
        <pc:spChg chg="mod">
          <ac:chgData name="Vera Bacchi" userId="0c26f877-a059-4168-9da2-254138f44e51" providerId="ADAL" clId="{672CAD4A-F25A-4FD9-9B0B-65A506E9B737}" dt="2025-06-25T15:42:49.791" v="773" actId="20577"/>
          <ac:spMkLst>
            <pc:docMk/>
            <pc:sldMk cId="302566291" sldId="264"/>
            <ac:spMk id="9" creationId="{246DBDB3-CF65-6545-B826-9CE91012FB5F}"/>
          </ac:spMkLst>
        </pc:spChg>
        <pc:picChg chg="mod">
          <ac:chgData name="Vera Bacchi" userId="0c26f877-a059-4168-9da2-254138f44e51" providerId="ADAL" clId="{672CAD4A-F25A-4FD9-9B0B-65A506E9B737}" dt="2025-06-25T15:35:12.271" v="574" actId="208"/>
          <ac:picMkLst>
            <pc:docMk/>
            <pc:sldMk cId="302566291" sldId="264"/>
            <ac:picMk id="6" creationId="{6A0DBA4E-9E43-D28A-B691-BCED02576D23}"/>
          </ac:picMkLst>
        </pc:picChg>
        <pc:picChg chg="mod">
          <ac:chgData name="Vera Bacchi" userId="0c26f877-a059-4168-9da2-254138f44e51" providerId="ADAL" clId="{672CAD4A-F25A-4FD9-9B0B-65A506E9B737}" dt="2025-06-25T15:35:12.271" v="574" actId="208"/>
          <ac:picMkLst>
            <pc:docMk/>
            <pc:sldMk cId="302566291" sldId="264"/>
            <ac:picMk id="7" creationId="{17E34FAA-7514-1F6D-95BE-4F59B3DAE22C}"/>
          </ac:picMkLst>
        </pc:picChg>
      </pc:sldChg>
      <pc:sldChg chg="delSp modSp del mod ord">
        <pc:chgData name="Vera Bacchi" userId="0c26f877-a059-4168-9da2-254138f44e51" providerId="ADAL" clId="{672CAD4A-F25A-4FD9-9B0B-65A506E9B737}" dt="2025-06-25T16:04:49.109" v="1131" actId="2696"/>
        <pc:sldMkLst>
          <pc:docMk/>
          <pc:sldMk cId="3854435832" sldId="266"/>
        </pc:sldMkLst>
        <pc:spChg chg="del mod">
          <ac:chgData name="Vera Bacchi" userId="0c26f877-a059-4168-9da2-254138f44e51" providerId="ADAL" clId="{672CAD4A-F25A-4FD9-9B0B-65A506E9B737}" dt="2025-06-25T14:57:36.753" v="236" actId="21"/>
          <ac:spMkLst>
            <pc:docMk/>
            <pc:sldMk cId="3854435832" sldId="266"/>
            <ac:spMk id="3" creationId="{32BB2A2F-60BE-80CA-BC18-8116A60B909E}"/>
          </ac:spMkLst>
        </pc:spChg>
        <pc:spChg chg="mod">
          <ac:chgData name="Vera Bacchi" userId="0c26f877-a059-4168-9da2-254138f44e51" providerId="ADAL" clId="{672CAD4A-F25A-4FD9-9B0B-65A506E9B737}" dt="2025-06-25T11:38:04.723" v="176" actId="2711"/>
          <ac:spMkLst>
            <pc:docMk/>
            <pc:sldMk cId="3854435832" sldId="266"/>
            <ac:spMk id="15" creationId="{00000000-0000-0000-0000-000000000000}"/>
          </ac:spMkLst>
        </pc:spChg>
        <pc:spChg chg="mod">
          <ac:chgData name="Vera Bacchi" userId="0c26f877-a059-4168-9da2-254138f44e51" providerId="ADAL" clId="{672CAD4A-F25A-4FD9-9B0B-65A506E9B737}" dt="2025-06-25T11:38:38.901" v="188" actId="1076"/>
          <ac:spMkLst>
            <pc:docMk/>
            <pc:sldMk cId="3854435832" sldId="266"/>
            <ac:spMk id="16" creationId="{00000000-0000-0000-0000-000000000000}"/>
          </ac:spMkLst>
        </pc:spChg>
        <pc:spChg chg="mod">
          <ac:chgData name="Vera Bacchi" userId="0c26f877-a059-4168-9da2-254138f44e51" providerId="ADAL" clId="{672CAD4A-F25A-4FD9-9B0B-65A506E9B737}" dt="2025-06-25T11:39:11.218" v="194" actId="1076"/>
          <ac:spMkLst>
            <pc:docMk/>
            <pc:sldMk cId="3854435832" sldId="266"/>
            <ac:spMk id="17" creationId="{00000000-0000-0000-0000-000000000000}"/>
          </ac:spMkLst>
        </pc:spChg>
        <pc:spChg chg="mod">
          <ac:chgData name="Vera Bacchi" userId="0c26f877-a059-4168-9da2-254138f44e51" providerId="ADAL" clId="{672CAD4A-F25A-4FD9-9B0B-65A506E9B737}" dt="2025-06-25T11:30:12.526" v="148" actId="207"/>
          <ac:spMkLst>
            <pc:docMk/>
            <pc:sldMk cId="3854435832" sldId="266"/>
            <ac:spMk id="19" creationId="{00000000-0000-0000-0000-000000000000}"/>
          </ac:spMkLst>
        </pc:spChg>
        <pc:spChg chg="mod">
          <ac:chgData name="Vera Bacchi" userId="0c26f877-a059-4168-9da2-254138f44e51" providerId="ADAL" clId="{672CAD4A-F25A-4FD9-9B0B-65A506E9B737}" dt="2025-06-25T11:30:59.120" v="151" actId="1076"/>
          <ac:spMkLst>
            <pc:docMk/>
            <pc:sldMk cId="3854435832" sldId="266"/>
            <ac:spMk id="24" creationId="{00000000-0000-0000-0000-000000000000}"/>
          </ac:spMkLst>
        </pc:spChg>
        <pc:spChg chg="mod">
          <ac:chgData name="Vera Bacchi" userId="0c26f877-a059-4168-9da2-254138f44e51" providerId="ADAL" clId="{672CAD4A-F25A-4FD9-9B0B-65A506E9B737}" dt="2025-06-25T11:36:51.094" v="170" actId="6549"/>
          <ac:spMkLst>
            <pc:docMk/>
            <pc:sldMk cId="3854435832" sldId="266"/>
            <ac:spMk id="26" creationId="{00000000-0000-0000-0000-000000000000}"/>
          </ac:spMkLst>
        </pc:spChg>
        <pc:spChg chg="mod">
          <ac:chgData name="Vera Bacchi" userId="0c26f877-a059-4168-9da2-254138f44e51" providerId="ADAL" clId="{672CAD4A-F25A-4FD9-9B0B-65A506E9B737}" dt="2025-06-25T11:31:35.747" v="154" actId="207"/>
          <ac:spMkLst>
            <pc:docMk/>
            <pc:sldMk cId="3854435832" sldId="266"/>
            <ac:spMk id="34" creationId="{00000000-0000-0000-0000-000000000000}"/>
          </ac:spMkLst>
        </pc:spChg>
        <pc:spChg chg="mod">
          <ac:chgData name="Vera Bacchi" userId="0c26f877-a059-4168-9da2-254138f44e51" providerId="ADAL" clId="{672CAD4A-F25A-4FD9-9B0B-65A506E9B737}" dt="2025-06-25T11:42:58.104" v="227" actId="20577"/>
          <ac:spMkLst>
            <pc:docMk/>
            <pc:sldMk cId="3854435832" sldId="266"/>
            <ac:spMk id="39" creationId="{00000000-0000-0000-0000-000000000000}"/>
          </ac:spMkLst>
        </pc:spChg>
        <pc:spChg chg="mod">
          <ac:chgData name="Vera Bacchi" userId="0c26f877-a059-4168-9da2-254138f44e51" providerId="ADAL" clId="{672CAD4A-F25A-4FD9-9B0B-65A506E9B737}" dt="2025-06-25T11:30:44.563" v="150" actId="1076"/>
          <ac:spMkLst>
            <pc:docMk/>
            <pc:sldMk cId="3854435832" sldId="266"/>
            <ac:spMk id="40" creationId="{00000000-0000-0000-0000-000000000000}"/>
          </ac:spMkLst>
        </pc:spChg>
      </pc:sldChg>
      <pc:sldChg chg="modSp del mod">
        <pc:chgData name="Vera Bacchi" userId="0c26f877-a059-4168-9da2-254138f44e51" providerId="ADAL" clId="{672CAD4A-F25A-4FD9-9B0B-65A506E9B737}" dt="2025-06-25T15:24:43.885" v="512" actId="2696"/>
        <pc:sldMkLst>
          <pc:docMk/>
          <pc:sldMk cId="3440285407" sldId="268"/>
        </pc:sldMkLst>
        <pc:spChg chg="mod">
          <ac:chgData name="Vera Bacchi" userId="0c26f877-a059-4168-9da2-254138f44e51" providerId="ADAL" clId="{672CAD4A-F25A-4FD9-9B0B-65A506E9B737}" dt="2025-06-25T11:25:53.301" v="147" actId="790"/>
          <ac:spMkLst>
            <pc:docMk/>
            <pc:sldMk cId="3440285407" sldId="268"/>
            <ac:spMk id="4" creationId="{05119C88-ED99-A01D-14F1-EE9E8690CAB3}"/>
          </ac:spMkLst>
        </pc:spChg>
      </pc:sldChg>
      <pc:sldChg chg="del ord">
        <pc:chgData name="Vera Bacchi" userId="0c26f877-a059-4168-9da2-254138f44e51" providerId="ADAL" clId="{672CAD4A-F25A-4FD9-9B0B-65A506E9B737}" dt="2025-06-25T16:04:49.109" v="1131" actId="2696"/>
        <pc:sldMkLst>
          <pc:docMk/>
          <pc:sldMk cId="687841644" sldId="269"/>
        </pc:sldMkLst>
      </pc:sldChg>
      <pc:sldChg chg="delSp modSp mod">
        <pc:chgData name="Vera Bacchi" userId="0c26f877-a059-4168-9da2-254138f44e51" providerId="ADAL" clId="{672CAD4A-F25A-4FD9-9B0B-65A506E9B737}" dt="2025-06-25T16:07:36.330" v="1145" actId="1076"/>
        <pc:sldMkLst>
          <pc:docMk/>
          <pc:sldMk cId="133328223" sldId="270"/>
        </pc:sldMkLst>
        <pc:spChg chg="del">
          <ac:chgData name="Vera Bacchi" userId="0c26f877-a059-4168-9da2-254138f44e51" providerId="ADAL" clId="{672CAD4A-F25A-4FD9-9B0B-65A506E9B737}" dt="2025-06-25T16:04:59.955" v="1133" actId="21"/>
          <ac:spMkLst>
            <pc:docMk/>
            <pc:sldMk cId="133328223" sldId="270"/>
            <ac:spMk id="14" creationId="{32BB2A2F-60BE-80CA-BC18-8116A60B909E}"/>
          </ac:spMkLst>
        </pc:spChg>
        <pc:spChg chg="mod">
          <ac:chgData name="Vera Bacchi" userId="0c26f877-a059-4168-9da2-254138f44e51" providerId="ADAL" clId="{672CAD4A-F25A-4FD9-9B0B-65A506E9B737}" dt="2025-06-25T16:07:36.330" v="1145" actId="1076"/>
          <ac:spMkLst>
            <pc:docMk/>
            <pc:sldMk cId="133328223" sldId="270"/>
            <ac:spMk id="15" creationId="{CD0A81AC-2169-B8E5-DE54-E0356A4933E2}"/>
          </ac:spMkLst>
        </pc:spChg>
        <pc:spChg chg="mod">
          <ac:chgData name="Vera Bacchi" userId="0c26f877-a059-4168-9da2-254138f44e51" providerId="ADAL" clId="{672CAD4A-F25A-4FD9-9B0B-65A506E9B737}" dt="2025-06-25T16:07:23.501" v="1143" actId="790"/>
          <ac:spMkLst>
            <pc:docMk/>
            <pc:sldMk cId="133328223" sldId="270"/>
            <ac:spMk id="17" creationId="{E8FC6D85-EAC6-D5D4-6041-A21255158799}"/>
          </ac:spMkLst>
        </pc:spChg>
        <pc:spChg chg="mod">
          <ac:chgData name="Vera Bacchi" userId="0c26f877-a059-4168-9da2-254138f44e51" providerId="ADAL" clId="{672CAD4A-F25A-4FD9-9B0B-65A506E9B737}" dt="2025-06-25T16:05:13.349" v="1134" actId="207"/>
          <ac:spMkLst>
            <pc:docMk/>
            <pc:sldMk cId="133328223" sldId="270"/>
            <ac:spMk id="19" creationId="{DBE2D7C3-83EC-5544-5F25-6B101405B385}"/>
          </ac:spMkLst>
        </pc:spChg>
      </pc:sldChg>
      <pc:sldChg chg="addSp delSp modSp add del mod">
        <pc:chgData name="Vera Bacchi" userId="0c26f877-a059-4168-9da2-254138f44e51" providerId="ADAL" clId="{672CAD4A-F25A-4FD9-9B0B-65A506E9B737}" dt="2025-06-25T15:24:41.143" v="511" actId="2696"/>
        <pc:sldMkLst>
          <pc:docMk/>
          <pc:sldMk cId="2416762503" sldId="346"/>
        </pc:sldMkLst>
        <pc:spChg chg="add del mod">
          <ac:chgData name="Vera Bacchi" userId="0c26f877-a059-4168-9da2-254138f44e51" providerId="ADAL" clId="{672CAD4A-F25A-4FD9-9B0B-65A506E9B737}" dt="2025-06-25T14:50:16.161" v="231" actId="21"/>
          <ac:spMkLst>
            <pc:docMk/>
            <pc:sldMk cId="2416762503" sldId="346"/>
            <ac:spMk id="3" creationId="{6BE4204A-893B-D544-B2ED-721F4C748554}"/>
          </ac:spMkLst>
        </pc:spChg>
        <pc:spChg chg="del">
          <ac:chgData name="Vera Bacchi" userId="0c26f877-a059-4168-9da2-254138f44e51" providerId="ADAL" clId="{672CAD4A-F25A-4FD9-9B0B-65A506E9B737}" dt="2025-06-25T14:50:13.675" v="230" actId="21"/>
          <ac:spMkLst>
            <pc:docMk/>
            <pc:sldMk cId="2416762503" sldId="346"/>
            <ac:spMk id="5" creationId="{3D3D2924-9375-6F91-7FD5-8DAC00AF3239}"/>
          </ac:spMkLst>
        </pc:spChg>
        <pc:spChg chg="del mod">
          <ac:chgData name="Vera Bacchi" userId="0c26f877-a059-4168-9da2-254138f44e51" providerId="ADAL" clId="{672CAD4A-F25A-4FD9-9B0B-65A506E9B737}" dt="2025-06-25T15:00:29.526" v="258" actId="21"/>
          <ac:spMkLst>
            <pc:docMk/>
            <pc:sldMk cId="2416762503" sldId="346"/>
            <ac:spMk id="9" creationId="{F32598E9-CB72-348E-D969-E064C03F4DA6}"/>
          </ac:spMkLst>
        </pc:spChg>
        <pc:spChg chg="add mod">
          <ac:chgData name="Vera Bacchi" userId="0c26f877-a059-4168-9da2-254138f44e51" providerId="ADAL" clId="{672CAD4A-F25A-4FD9-9B0B-65A506E9B737}" dt="2025-06-25T14:58:06.138" v="237"/>
          <ac:spMkLst>
            <pc:docMk/>
            <pc:sldMk cId="2416762503" sldId="346"/>
            <ac:spMk id="10" creationId="{270E8D1E-8E80-9283-D9D2-AA5A1F7FA54C}"/>
          </ac:spMkLst>
        </pc:spChg>
        <pc:spChg chg="del">
          <ac:chgData name="Vera Bacchi" userId="0c26f877-a059-4168-9da2-254138f44e51" providerId="ADAL" clId="{672CAD4A-F25A-4FD9-9B0B-65A506E9B737}" dt="2025-06-25T15:01:05.641" v="277" actId="21"/>
          <ac:spMkLst>
            <pc:docMk/>
            <pc:sldMk cId="2416762503" sldId="346"/>
            <ac:spMk id="12" creationId="{198572B5-E33A-E9FE-102A-809FD71CEEE5}"/>
          </ac:spMkLst>
        </pc:spChg>
        <pc:spChg chg="mod">
          <ac:chgData name="Vera Bacchi" userId="0c26f877-a059-4168-9da2-254138f44e51" providerId="ADAL" clId="{672CAD4A-F25A-4FD9-9B0B-65A506E9B737}" dt="2025-06-25T15:03:49.547" v="311" actId="1076"/>
          <ac:spMkLst>
            <pc:docMk/>
            <pc:sldMk cId="2416762503" sldId="346"/>
            <ac:spMk id="13" creationId="{5072AE25-D7E7-22C0-C267-8B4348215E97}"/>
          </ac:spMkLst>
        </pc:spChg>
        <pc:spChg chg="mod">
          <ac:chgData name="Vera Bacchi" userId="0c26f877-a059-4168-9da2-254138f44e51" providerId="ADAL" clId="{672CAD4A-F25A-4FD9-9B0B-65A506E9B737}" dt="2025-06-25T15:03:23.004" v="309" actId="20577"/>
          <ac:spMkLst>
            <pc:docMk/>
            <pc:sldMk cId="2416762503" sldId="346"/>
            <ac:spMk id="14" creationId="{939EE114-583C-BA3B-CF20-AFB7D2E17C41}"/>
          </ac:spMkLst>
        </pc:spChg>
        <pc:spChg chg="mod">
          <ac:chgData name="Vera Bacchi" userId="0c26f877-a059-4168-9da2-254138f44e51" providerId="ADAL" clId="{672CAD4A-F25A-4FD9-9B0B-65A506E9B737}" dt="2025-06-25T15:07:08.440" v="348" actId="1076"/>
          <ac:spMkLst>
            <pc:docMk/>
            <pc:sldMk cId="2416762503" sldId="346"/>
            <ac:spMk id="15" creationId="{4D349396-E38F-6D70-7EF7-FC00D9048BB9}"/>
          </ac:spMkLst>
        </pc:spChg>
        <pc:spChg chg="add mod">
          <ac:chgData name="Vera Bacchi" userId="0c26f877-a059-4168-9da2-254138f44e51" providerId="ADAL" clId="{672CAD4A-F25A-4FD9-9B0B-65A506E9B737}" dt="2025-06-25T15:06:20.394" v="335" actId="207"/>
          <ac:spMkLst>
            <pc:docMk/>
            <pc:sldMk cId="2416762503" sldId="346"/>
            <ac:spMk id="16" creationId="{3E0245F3-F089-1277-84F1-A379DF2C7CA7}"/>
          </ac:spMkLst>
        </pc:spChg>
        <pc:spChg chg="add mod">
          <ac:chgData name="Vera Bacchi" userId="0c26f877-a059-4168-9da2-254138f44e51" providerId="ADAL" clId="{672CAD4A-F25A-4FD9-9B0B-65A506E9B737}" dt="2025-06-25T15:03:09.694" v="298" actId="1076"/>
          <ac:spMkLst>
            <pc:docMk/>
            <pc:sldMk cId="2416762503" sldId="346"/>
            <ac:spMk id="17" creationId="{1212202B-C8AB-F16D-87A9-91EC477C0B2E}"/>
          </ac:spMkLst>
        </pc:spChg>
        <pc:spChg chg="add del mod">
          <ac:chgData name="Vera Bacchi" userId="0c26f877-a059-4168-9da2-254138f44e51" providerId="ADAL" clId="{672CAD4A-F25A-4FD9-9B0B-65A506E9B737}" dt="2025-06-25T15:02:54.427" v="292" actId="21"/>
          <ac:spMkLst>
            <pc:docMk/>
            <pc:sldMk cId="2416762503" sldId="346"/>
            <ac:spMk id="18" creationId="{02109416-933D-7329-0016-94CAD77638F6}"/>
          </ac:spMkLst>
        </pc:spChg>
        <pc:spChg chg="mod">
          <ac:chgData name="Vera Bacchi" userId="0c26f877-a059-4168-9da2-254138f44e51" providerId="ADAL" clId="{672CAD4A-F25A-4FD9-9B0B-65A506E9B737}" dt="2025-06-25T15:06:13.522" v="334" actId="1076"/>
          <ac:spMkLst>
            <pc:docMk/>
            <pc:sldMk cId="2416762503" sldId="346"/>
            <ac:spMk id="19" creationId="{82C53207-849C-401C-9938-23B44F21EEA9}"/>
          </ac:spMkLst>
        </pc:spChg>
        <pc:spChg chg="add mod">
          <ac:chgData name="Vera Bacchi" userId="0c26f877-a059-4168-9da2-254138f44e51" providerId="ADAL" clId="{672CAD4A-F25A-4FD9-9B0B-65A506E9B737}" dt="2025-06-25T15:06:09.887" v="333" actId="1076"/>
          <ac:spMkLst>
            <pc:docMk/>
            <pc:sldMk cId="2416762503" sldId="346"/>
            <ac:spMk id="20" creationId="{9EAE1576-7660-D5FD-8CA0-9EA968FDB2E2}"/>
          </ac:spMkLst>
        </pc:spChg>
        <pc:spChg chg="add mod">
          <ac:chgData name="Vera Bacchi" userId="0c26f877-a059-4168-9da2-254138f44e51" providerId="ADAL" clId="{672CAD4A-F25A-4FD9-9B0B-65A506E9B737}" dt="2025-06-25T15:05:22.799" v="321" actId="1076"/>
          <ac:spMkLst>
            <pc:docMk/>
            <pc:sldMk cId="2416762503" sldId="346"/>
            <ac:spMk id="21" creationId="{E1735413-0F65-A713-89ED-7B7FC394E56C}"/>
          </ac:spMkLst>
        </pc:spChg>
        <pc:spChg chg="mod">
          <ac:chgData name="Vera Bacchi" userId="0c26f877-a059-4168-9da2-254138f44e51" providerId="ADAL" clId="{672CAD4A-F25A-4FD9-9B0B-65A506E9B737}" dt="2025-06-25T15:05:26.136" v="322" actId="1076"/>
          <ac:spMkLst>
            <pc:docMk/>
            <pc:sldMk cId="2416762503" sldId="346"/>
            <ac:spMk id="22" creationId="{436A1038-E51C-8BDB-8238-EA9374DED723}"/>
          </ac:spMkLst>
        </pc:spChg>
        <pc:spChg chg="mod">
          <ac:chgData name="Vera Bacchi" userId="0c26f877-a059-4168-9da2-254138f44e51" providerId="ADAL" clId="{672CAD4A-F25A-4FD9-9B0B-65A506E9B737}" dt="2025-06-25T15:06:04.876" v="332" actId="20577"/>
          <ac:spMkLst>
            <pc:docMk/>
            <pc:sldMk cId="2416762503" sldId="346"/>
            <ac:spMk id="23" creationId="{61412815-4ADC-1421-621A-FC3968C93950}"/>
          </ac:spMkLst>
        </pc:spChg>
        <pc:spChg chg="mod">
          <ac:chgData name="Vera Bacchi" userId="0c26f877-a059-4168-9da2-254138f44e51" providerId="ADAL" clId="{672CAD4A-F25A-4FD9-9B0B-65A506E9B737}" dt="2025-06-25T15:06:36.732" v="338" actId="1076"/>
          <ac:spMkLst>
            <pc:docMk/>
            <pc:sldMk cId="2416762503" sldId="346"/>
            <ac:spMk id="24" creationId="{ABDC1CFE-8E3F-A1CE-51C8-61A468ACCA7A}"/>
          </ac:spMkLst>
        </pc:spChg>
        <pc:spChg chg="mod">
          <ac:chgData name="Vera Bacchi" userId="0c26f877-a059-4168-9da2-254138f44e51" providerId="ADAL" clId="{672CAD4A-F25A-4FD9-9B0B-65A506E9B737}" dt="2025-06-25T15:07:02.544" v="347" actId="1076"/>
          <ac:spMkLst>
            <pc:docMk/>
            <pc:sldMk cId="2416762503" sldId="346"/>
            <ac:spMk id="25" creationId="{3CE49821-0D26-87E0-3C92-60394F21DDA1}"/>
          </ac:spMkLst>
        </pc:spChg>
        <pc:spChg chg="mod">
          <ac:chgData name="Vera Bacchi" userId="0c26f877-a059-4168-9da2-254138f44e51" providerId="ADAL" clId="{672CAD4A-F25A-4FD9-9B0B-65A506E9B737}" dt="2025-06-25T15:06:58.921" v="346" actId="1076"/>
          <ac:spMkLst>
            <pc:docMk/>
            <pc:sldMk cId="2416762503" sldId="346"/>
            <ac:spMk id="26" creationId="{1E25BFB5-1B26-F25A-148A-A63BE27BFA47}"/>
          </ac:spMkLst>
        </pc:spChg>
        <pc:spChg chg="mod">
          <ac:chgData name="Vera Bacchi" userId="0c26f877-a059-4168-9da2-254138f44e51" providerId="ADAL" clId="{672CAD4A-F25A-4FD9-9B0B-65A506E9B737}" dt="2025-06-25T15:05:42.087" v="326" actId="1076"/>
          <ac:spMkLst>
            <pc:docMk/>
            <pc:sldMk cId="2416762503" sldId="346"/>
            <ac:spMk id="27" creationId="{A2367D10-6FD0-8AF3-B478-EED457AABFB5}"/>
          </ac:spMkLst>
        </pc:spChg>
        <pc:spChg chg="add mod">
          <ac:chgData name="Vera Bacchi" userId="0c26f877-a059-4168-9da2-254138f44e51" providerId="ADAL" clId="{672CAD4A-F25A-4FD9-9B0B-65A506E9B737}" dt="2025-06-25T15:06:38.398" v="339" actId="1076"/>
          <ac:spMkLst>
            <pc:docMk/>
            <pc:sldMk cId="2416762503" sldId="346"/>
            <ac:spMk id="28" creationId="{1367C4D3-4462-B315-CA81-BB76773D676E}"/>
          </ac:spMkLst>
        </pc:spChg>
        <pc:spChg chg="add mod">
          <ac:chgData name="Vera Bacchi" userId="0c26f877-a059-4168-9da2-254138f44e51" providerId="ADAL" clId="{672CAD4A-F25A-4FD9-9B0B-65A506E9B737}" dt="2025-06-25T15:06:43.825" v="341" actId="1076"/>
          <ac:spMkLst>
            <pc:docMk/>
            <pc:sldMk cId="2416762503" sldId="346"/>
            <ac:spMk id="29" creationId="{7167AC97-BFC5-EB85-E317-337F9C9336E2}"/>
          </ac:spMkLst>
        </pc:spChg>
        <pc:spChg chg="mod">
          <ac:chgData name="Vera Bacchi" userId="0c26f877-a059-4168-9da2-254138f44e51" providerId="ADAL" clId="{672CAD4A-F25A-4FD9-9B0B-65A506E9B737}" dt="2025-06-25T15:06:23.200" v="336" actId="207"/>
          <ac:spMkLst>
            <pc:docMk/>
            <pc:sldMk cId="2416762503" sldId="346"/>
            <ac:spMk id="30" creationId="{CB492A1C-C532-4D5C-D190-5312E313734A}"/>
          </ac:spMkLst>
        </pc:spChg>
        <pc:spChg chg="add mod">
          <ac:chgData name="Vera Bacchi" userId="0c26f877-a059-4168-9da2-254138f44e51" providerId="ADAL" clId="{672CAD4A-F25A-4FD9-9B0B-65A506E9B737}" dt="2025-06-25T15:06:40.524" v="340" actId="1076"/>
          <ac:spMkLst>
            <pc:docMk/>
            <pc:sldMk cId="2416762503" sldId="346"/>
            <ac:spMk id="31" creationId="{9A8EE007-4600-E36E-2348-B316547695D8}"/>
          </ac:spMkLst>
        </pc:spChg>
        <pc:spChg chg="add mod">
          <ac:chgData name="Vera Bacchi" userId="0c26f877-a059-4168-9da2-254138f44e51" providerId="ADAL" clId="{672CAD4A-F25A-4FD9-9B0B-65A506E9B737}" dt="2025-06-25T15:05:59.905" v="331" actId="1076"/>
          <ac:spMkLst>
            <pc:docMk/>
            <pc:sldMk cId="2416762503" sldId="346"/>
            <ac:spMk id="32" creationId="{0B8AE38F-B23C-DEBE-CDB1-8A7874491ED6}"/>
          </ac:spMkLst>
        </pc:spChg>
        <pc:spChg chg="mod">
          <ac:chgData name="Vera Bacchi" userId="0c26f877-a059-4168-9da2-254138f44e51" providerId="ADAL" clId="{672CAD4A-F25A-4FD9-9B0B-65A506E9B737}" dt="2025-06-25T15:06:54.328" v="344" actId="1076"/>
          <ac:spMkLst>
            <pc:docMk/>
            <pc:sldMk cId="2416762503" sldId="346"/>
            <ac:spMk id="33" creationId="{A40D04A5-B5EF-B9C8-9165-59BF6A6901A3}"/>
          </ac:spMkLst>
        </pc:spChg>
        <pc:spChg chg="mod">
          <ac:chgData name="Vera Bacchi" userId="0c26f877-a059-4168-9da2-254138f44e51" providerId="ADAL" clId="{672CAD4A-F25A-4FD9-9B0B-65A506E9B737}" dt="2025-06-25T15:05:57.471" v="330" actId="1076"/>
          <ac:spMkLst>
            <pc:docMk/>
            <pc:sldMk cId="2416762503" sldId="346"/>
            <ac:spMk id="34" creationId="{2E07AFD9-B831-075B-4273-FC5E780F87BB}"/>
          </ac:spMkLst>
        </pc:spChg>
        <pc:spChg chg="mod">
          <ac:chgData name="Vera Bacchi" userId="0c26f877-a059-4168-9da2-254138f44e51" providerId="ADAL" clId="{672CAD4A-F25A-4FD9-9B0B-65A506E9B737}" dt="2025-06-25T15:06:26.626" v="337" actId="207"/>
          <ac:spMkLst>
            <pc:docMk/>
            <pc:sldMk cId="2416762503" sldId="346"/>
            <ac:spMk id="35" creationId="{DDEC359A-6C45-DE76-1322-D334B0498EF6}"/>
          </ac:spMkLst>
        </pc:spChg>
        <pc:spChg chg="mod">
          <ac:chgData name="Vera Bacchi" userId="0c26f877-a059-4168-9da2-254138f44e51" providerId="ADAL" clId="{672CAD4A-F25A-4FD9-9B0B-65A506E9B737}" dt="2025-06-25T15:06:57.073" v="345" actId="1076"/>
          <ac:spMkLst>
            <pc:docMk/>
            <pc:sldMk cId="2416762503" sldId="346"/>
            <ac:spMk id="36" creationId="{08248930-13A6-2928-2671-24CF0577EEF2}"/>
          </ac:spMkLst>
        </pc:spChg>
        <pc:spChg chg="mod">
          <ac:chgData name="Vera Bacchi" userId="0c26f877-a059-4168-9da2-254138f44e51" providerId="ADAL" clId="{672CAD4A-F25A-4FD9-9B0B-65A506E9B737}" dt="2025-06-25T15:07:18.619" v="350" actId="1076"/>
          <ac:spMkLst>
            <pc:docMk/>
            <pc:sldMk cId="2416762503" sldId="346"/>
            <ac:spMk id="37" creationId="{47579D4F-864F-AFA7-864F-3F92F9F75F2C}"/>
          </ac:spMkLst>
        </pc:spChg>
        <pc:spChg chg="mod">
          <ac:chgData name="Vera Bacchi" userId="0c26f877-a059-4168-9da2-254138f44e51" providerId="ADAL" clId="{672CAD4A-F25A-4FD9-9B0B-65A506E9B737}" dt="2025-06-25T15:07:14.325" v="349" actId="1076"/>
          <ac:spMkLst>
            <pc:docMk/>
            <pc:sldMk cId="2416762503" sldId="346"/>
            <ac:spMk id="38" creationId="{6F4B26E7-87D8-9835-8A66-11400604F595}"/>
          </ac:spMkLst>
        </pc:spChg>
        <pc:spChg chg="add mod">
          <ac:chgData name="Vera Bacchi" userId="0c26f877-a059-4168-9da2-254138f44e51" providerId="ADAL" clId="{672CAD4A-F25A-4FD9-9B0B-65A506E9B737}" dt="2025-06-25T15:02:19.107" v="284" actId="20577"/>
          <ac:spMkLst>
            <pc:docMk/>
            <pc:sldMk cId="2416762503" sldId="346"/>
            <ac:spMk id="39" creationId="{16ABE82F-3A82-9D9C-DDD1-68E7C6CAB700}"/>
          </ac:spMkLst>
        </pc:spChg>
        <pc:spChg chg="add mod">
          <ac:chgData name="Vera Bacchi" userId="0c26f877-a059-4168-9da2-254138f44e51" providerId="ADAL" clId="{672CAD4A-F25A-4FD9-9B0B-65A506E9B737}" dt="2025-06-25T15:03:46.108" v="310" actId="1076"/>
          <ac:spMkLst>
            <pc:docMk/>
            <pc:sldMk cId="2416762503" sldId="346"/>
            <ac:spMk id="40" creationId="{A6F16278-10BC-90B9-C1EF-B2D553DBDD10}"/>
          </ac:spMkLst>
        </pc:spChg>
        <pc:spChg chg="add mod">
          <ac:chgData name="Vera Bacchi" userId="0c26f877-a059-4168-9da2-254138f44e51" providerId="ADAL" clId="{672CAD4A-F25A-4FD9-9B0B-65A506E9B737}" dt="2025-06-25T15:03:02.562" v="296" actId="1076"/>
          <ac:spMkLst>
            <pc:docMk/>
            <pc:sldMk cId="2416762503" sldId="346"/>
            <ac:spMk id="41" creationId="{02109416-933D-7329-0016-94CAD77638F6}"/>
          </ac:spMkLst>
        </pc:spChg>
        <pc:grpChg chg="add del">
          <ac:chgData name="Vera Bacchi" userId="0c26f877-a059-4168-9da2-254138f44e51" providerId="ADAL" clId="{672CAD4A-F25A-4FD9-9B0B-65A506E9B737}" dt="2025-06-25T15:00:24.843" v="257" actId="21"/>
          <ac:grpSpMkLst>
            <pc:docMk/>
            <pc:sldMk cId="2416762503" sldId="346"/>
            <ac:grpSpMk id="6" creationId="{7BCC3127-14BA-7C54-0CA1-CE2C099C391C}"/>
          </ac:grpSpMkLst>
        </pc:grpChg>
        <pc:picChg chg="del mod">
          <ac:chgData name="Vera Bacchi" userId="0c26f877-a059-4168-9da2-254138f44e51" providerId="ADAL" clId="{672CAD4A-F25A-4FD9-9B0B-65A506E9B737}" dt="2025-06-25T14:58:25.988" v="239" actId="21"/>
          <ac:picMkLst>
            <pc:docMk/>
            <pc:sldMk cId="2416762503" sldId="346"/>
            <ac:picMk id="11" creationId="{6C996F5B-7CC5-1FB1-6588-F486A23602A2}"/>
          </ac:picMkLst>
        </pc:picChg>
      </pc:sldChg>
      <pc:sldChg chg="add del">
        <pc:chgData name="Vera Bacchi" userId="0c26f877-a059-4168-9da2-254138f44e51" providerId="ADAL" clId="{672CAD4A-F25A-4FD9-9B0B-65A506E9B737}" dt="2025-06-25T16:04:49.109" v="1131" actId="2696"/>
        <pc:sldMkLst>
          <pc:docMk/>
          <pc:sldMk cId="3143474070" sldId="347"/>
        </pc:sldMkLst>
      </pc:sldChg>
      <pc:sldChg chg="add del">
        <pc:chgData name="Vera Bacchi" userId="0c26f877-a059-4168-9da2-254138f44e51" providerId="ADAL" clId="{672CAD4A-F25A-4FD9-9B0B-65A506E9B737}" dt="2025-06-25T16:04:49.109" v="1131" actId="2696"/>
        <pc:sldMkLst>
          <pc:docMk/>
          <pc:sldMk cId="2239787718" sldId="348"/>
        </pc:sldMkLst>
      </pc:sldChg>
      <pc:sldChg chg="add del replId">
        <pc:chgData name="Vera Bacchi" userId="0c26f877-a059-4168-9da2-254138f44e51" providerId="ADAL" clId="{672CAD4A-F25A-4FD9-9B0B-65A506E9B737}" dt="2025-06-25T16:04:52.277" v="1132" actId="2696"/>
        <pc:sldMkLst>
          <pc:docMk/>
          <pc:sldMk cId="1578500957" sldId="349"/>
        </pc:sldMkLst>
      </pc:sldChg>
      <pc:sldChg chg="add del">
        <pc:chgData name="Vera Bacchi" userId="0c26f877-a059-4168-9da2-254138f44e51" providerId="ADAL" clId="{672CAD4A-F25A-4FD9-9B0B-65A506E9B737}" dt="2025-06-25T16:04:49.109" v="1131" actId="2696"/>
        <pc:sldMkLst>
          <pc:docMk/>
          <pc:sldMk cId="609904777" sldId="350"/>
        </pc:sldMkLst>
      </pc:sldChg>
      <pc:sldChg chg="addSp delSp modSp add del mod">
        <pc:chgData name="Vera Bacchi" userId="0c26f877-a059-4168-9da2-254138f44e51" providerId="ADAL" clId="{672CAD4A-F25A-4FD9-9B0B-65A506E9B737}" dt="2025-06-25T15:24:35.922" v="510" actId="2696"/>
        <pc:sldMkLst>
          <pc:docMk/>
          <pc:sldMk cId="2413884908" sldId="351"/>
        </pc:sldMkLst>
        <pc:spChg chg="add mod">
          <ac:chgData name="Vera Bacchi" userId="0c26f877-a059-4168-9da2-254138f44e51" providerId="ADAL" clId="{672CAD4A-F25A-4FD9-9B0B-65A506E9B737}" dt="2025-06-25T15:09:05.605" v="359"/>
          <ac:spMkLst>
            <pc:docMk/>
            <pc:sldMk cId="2413884908" sldId="351"/>
            <ac:spMk id="2" creationId="{A7356E33-7E3C-6697-72A3-D78A8E61C21F}"/>
          </ac:spMkLst>
        </pc:spChg>
        <pc:spChg chg="del">
          <ac:chgData name="Vera Bacchi" userId="0c26f877-a059-4168-9da2-254138f44e51" providerId="ADAL" clId="{672CAD4A-F25A-4FD9-9B0B-65A506E9B737}" dt="2025-06-25T15:07:49.125" v="356" actId="21"/>
          <ac:spMkLst>
            <pc:docMk/>
            <pc:sldMk cId="2413884908" sldId="351"/>
            <ac:spMk id="5" creationId="{7C6B4C4A-811D-4729-0878-C9678490ACEF}"/>
          </ac:spMkLst>
        </pc:spChg>
        <pc:spChg chg="del">
          <ac:chgData name="Vera Bacchi" userId="0c26f877-a059-4168-9da2-254138f44e51" providerId="ADAL" clId="{672CAD4A-F25A-4FD9-9B0B-65A506E9B737}" dt="2025-06-25T15:07:46.999" v="355" actId="21"/>
          <ac:spMkLst>
            <pc:docMk/>
            <pc:sldMk cId="2413884908" sldId="351"/>
            <ac:spMk id="6" creationId="{8D007FB7-255B-EA30-AF6D-45E5DC95246A}"/>
          </ac:spMkLst>
        </pc:spChg>
        <pc:spChg chg="mod">
          <ac:chgData name="Vera Bacchi" userId="0c26f877-a059-4168-9da2-254138f44e51" providerId="ADAL" clId="{672CAD4A-F25A-4FD9-9B0B-65A506E9B737}" dt="2025-06-25T15:10:31.874" v="367" actId="207"/>
          <ac:spMkLst>
            <pc:docMk/>
            <pc:sldMk cId="2413884908" sldId="351"/>
            <ac:spMk id="9" creationId="{226E8F19-E31B-F696-87EC-487C1EEEED40}"/>
          </ac:spMkLst>
        </pc:spChg>
        <pc:spChg chg="mod">
          <ac:chgData name="Vera Bacchi" userId="0c26f877-a059-4168-9da2-254138f44e51" providerId="ADAL" clId="{672CAD4A-F25A-4FD9-9B0B-65A506E9B737}" dt="2025-06-25T15:10:51.442" v="370" actId="207"/>
          <ac:spMkLst>
            <pc:docMk/>
            <pc:sldMk cId="2413884908" sldId="351"/>
            <ac:spMk id="10" creationId="{70456E78-0CDA-36D0-A145-5EF418702DBC}"/>
          </ac:spMkLst>
        </pc:spChg>
        <pc:spChg chg="add mod">
          <ac:chgData name="Vera Bacchi" userId="0c26f877-a059-4168-9da2-254138f44e51" providerId="ADAL" clId="{672CAD4A-F25A-4FD9-9B0B-65A506E9B737}" dt="2025-06-25T15:09:05.605" v="359"/>
          <ac:spMkLst>
            <pc:docMk/>
            <pc:sldMk cId="2413884908" sldId="351"/>
            <ac:spMk id="11" creationId="{43557B1A-A821-1B2D-3634-83D41695DEBD}"/>
          </ac:spMkLst>
        </pc:spChg>
        <pc:spChg chg="mod">
          <ac:chgData name="Vera Bacchi" userId="0c26f877-a059-4168-9da2-254138f44e51" providerId="ADAL" clId="{672CAD4A-F25A-4FD9-9B0B-65A506E9B737}" dt="2025-06-25T15:15:43.566" v="423" actId="1076"/>
          <ac:spMkLst>
            <pc:docMk/>
            <pc:sldMk cId="2413884908" sldId="351"/>
            <ac:spMk id="12" creationId="{3B532840-1ADB-32BC-9E2A-42BBC4D7196D}"/>
          </ac:spMkLst>
        </pc:spChg>
        <pc:spChg chg="mod">
          <ac:chgData name="Vera Bacchi" userId="0c26f877-a059-4168-9da2-254138f44e51" providerId="ADAL" clId="{672CAD4A-F25A-4FD9-9B0B-65A506E9B737}" dt="2025-06-25T15:24:15.014" v="508" actId="1076"/>
          <ac:spMkLst>
            <pc:docMk/>
            <pc:sldMk cId="2413884908" sldId="351"/>
            <ac:spMk id="13" creationId="{281CF03F-2232-E08C-2450-D9DA564CD97A}"/>
          </ac:spMkLst>
        </pc:spChg>
        <pc:spChg chg="mod">
          <ac:chgData name="Vera Bacchi" userId="0c26f877-a059-4168-9da2-254138f44e51" providerId="ADAL" clId="{672CAD4A-F25A-4FD9-9B0B-65A506E9B737}" dt="2025-06-25T15:22:27.369" v="487" actId="1076"/>
          <ac:spMkLst>
            <pc:docMk/>
            <pc:sldMk cId="2413884908" sldId="351"/>
            <ac:spMk id="14" creationId="{6632D0D5-5E38-4C29-E86C-A11E27E23FA4}"/>
          </ac:spMkLst>
        </pc:spChg>
        <pc:spChg chg="mod">
          <ac:chgData name="Vera Bacchi" userId="0c26f877-a059-4168-9da2-254138f44e51" providerId="ADAL" clId="{672CAD4A-F25A-4FD9-9B0B-65A506E9B737}" dt="2025-06-25T15:15:58.313" v="426" actId="1076"/>
          <ac:spMkLst>
            <pc:docMk/>
            <pc:sldMk cId="2413884908" sldId="351"/>
            <ac:spMk id="15" creationId="{0E848746-C1C9-D995-E7C4-34C5B9D98944}"/>
          </ac:spMkLst>
        </pc:spChg>
        <pc:spChg chg="add mod">
          <ac:chgData name="Vera Bacchi" userId="0c26f877-a059-4168-9da2-254138f44e51" providerId="ADAL" clId="{672CAD4A-F25A-4FD9-9B0B-65A506E9B737}" dt="2025-06-25T15:16:18.190" v="432" actId="1076"/>
          <ac:spMkLst>
            <pc:docMk/>
            <pc:sldMk cId="2413884908" sldId="351"/>
            <ac:spMk id="16" creationId="{23893684-1731-1962-686B-4BEA9C278D90}"/>
          </ac:spMkLst>
        </pc:spChg>
        <pc:spChg chg="mod">
          <ac:chgData name="Vera Bacchi" userId="0c26f877-a059-4168-9da2-254138f44e51" providerId="ADAL" clId="{672CAD4A-F25A-4FD9-9B0B-65A506E9B737}" dt="2025-06-25T15:16:46.011" v="439" actId="1076"/>
          <ac:spMkLst>
            <pc:docMk/>
            <pc:sldMk cId="2413884908" sldId="351"/>
            <ac:spMk id="17" creationId="{ADD10777-B685-DB1D-534C-EBD25B87A772}"/>
          </ac:spMkLst>
        </pc:spChg>
        <pc:spChg chg="add mod">
          <ac:chgData name="Vera Bacchi" userId="0c26f877-a059-4168-9da2-254138f44e51" providerId="ADAL" clId="{672CAD4A-F25A-4FD9-9B0B-65A506E9B737}" dt="2025-06-25T15:18:54.272" v="461" actId="1076"/>
          <ac:spMkLst>
            <pc:docMk/>
            <pc:sldMk cId="2413884908" sldId="351"/>
            <ac:spMk id="18" creationId="{E928FFF9-5405-6FD8-0F49-66BACB663547}"/>
          </ac:spMkLst>
        </pc:spChg>
        <pc:spChg chg="add mod">
          <ac:chgData name="Vera Bacchi" userId="0c26f877-a059-4168-9da2-254138f44e51" providerId="ADAL" clId="{672CAD4A-F25A-4FD9-9B0B-65A506E9B737}" dt="2025-06-25T15:16:10.599" v="430" actId="1076"/>
          <ac:spMkLst>
            <pc:docMk/>
            <pc:sldMk cId="2413884908" sldId="351"/>
            <ac:spMk id="19" creationId="{DAD4D238-EEDF-B346-D625-F53B4DF39B8F}"/>
          </ac:spMkLst>
        </pc:spChg>
        <pc:spChg chg="mod">
          <ac:chgData name="Vera Bacchi" userId="0c26f877-a059-4168-9da2-254138f44e51" providerId="ADAL" clId="{672CAD4A-F25A-4FD9-9B0B-65A506E9B737}" dt="2025-06-25T15:16:32.374" v="436" actId="1076"/>
          <ac:spMkLst>
            <pc:docMk/>
            <pc:sldMk cId="2413884908" sldId="351"/>
            <ac:spMk id="20" creationId="{BCCC89B2-4F63-D651-2654-EDC66B2E55B7}"/>
          </ac:spMkLst>
        </pc:spChg>
        <pc:spChg chg="mod">
          <ac:chgData name="Vera Bacchi" userId="0c26f877-a059-4168-9da2-254138f44e51" providerId="ADAL" clId="{672CAD4A-F25A-4FD9-9B0B-65A506E9B737}" dt="2025-06-25T15:16:38.160" v="438" actId="1076"/>
          <ac:spMkLst>
            <pc:docMk/>
            <pc:sldMk cId="2413884908" sldId="351"/>
            <ac:spMk id="21" creationId="{1CBD999B-3F8C-1134-88B0-1C7630DBC2ED}"/>
          </ac:spMkLst>
        </pc:spChg>
        <pc:spChg chg="add mod">
          <ac:chgData name="Vera Bacchi" userId="0c26f877-a059-4168-9da2-254138f44e51" providerId="ADAL" clId="{672CAD4A-F25A-4FD9-9B0B-65A506E9B737}" dt="2025-06-25T15:20:52.698" v="468" actId="1076"/>
          <ac:spMkLst>
            <pc:docMk/>
            <pc:sldMk cId="2413884908" sldId="351"/>
            <ac:spMk id="22" creationId="{F4F3F80F-32C4-8166-88CE-45A4DFD901C5}"/>
          </ac:spMkLst>
        </pc:spChg>
        <pc:spChg chg="mod">
          <ac:chgData name="Vera Bacchi" userId="0c26f877-a059-4168-9da2-254138f44e51" providerId="ADAL" clId="{672CAD4A-F25A-4FD9-9B0B-65A506E9B737}" dt="2025-06-25T15:22:43.641" v="488" actId="1076"/>
          <ac:spMkLst>
            <pc:docMk/>
            <pc:sldMk cId="2413884908" sldId="351"/>
            <ac:spMk id="23" creationId="{471C5C9A-CEC5-A906-52D0-54BC9373CE5D}"/>
          </ac:spMkLst>
        </pc:spChg>
        <pc:spChg chg="mod">
          <ac:chgData name="Vera Bacchi" userId="0c26f877-a059-4168-9da2-254138f44e51" providerId="ADAL" clId="{672CAD4A-F25A-4FD9-9B0B-65A506E9B737}" dt="2025-06-25T15:21:40.836" v="477" actId="1076"/>
          <ac:spMkLst>
            <pc:docMk/>
            <pc:sldMk cId="2413884908" sldId="351"/>
            <ac:spMk id="24" creationId="{309FFD73-8E87-8EBC-6579-B80D4A2710BB}"/>
          </ac:spMkLst>
        </pc:spChg>
        <pc:spChg chg="mod">
          <ac:chgData name="Vera Bacchi" userId="0c26f877-a059-4168-9da2-254138f44e51" providerId="ADAL" clId="{672CAD4A-F25A-4FD9-9B0B-65A506E9B737}" dt="2025-06-25T15:21:43.055" v="478" actId="1076"/>
          <ac:spMkLst>
            <pc:docMk/>
            <pc:sldMk cId="2413884908" sldId="351"/>
            <ac:spMk id="25" creationId="{C9C8E1B9-9F97-3A37-0E0B-7690FC9282C2}"/>
          </ac:spMkLst>
        </pc:spChg>
        <pc:spChg chg="mod">
          <ac:chgData name="Vera Bacchi" userId="0c26f877-a059-4168-9da2-254138f44e51" providerId="ADAL" clId="{672CAD4A-F25A-4FD9-9B0B-65A506E9B737}" dt="2025-06-25T15:21:02.969" v="471" actId="1076"/>
          <ac:spMkLst>
            <pc:docMk/>
            <pc:sldMk cId="2413884908" sldId="351"/>
            <ac:spMk id="26" creationId="{9C7F4E65-4B1D-13B4-EBC7-5B308B54461C}"/>
          </ac:spMkLst>
        </pc:spChg>
        <pc:spChg chg="mod">
          <ac:chgData name="Vera Bacchi" userId="0c26f877-a059-4168-9da2-254138f44e51" providerId="ADAL" clId="{672CAD4A-F25A-4FD9-9B0B-65A506E9B737}" dt="2025-06-25T15:21:27.377" v="474" actId="1076"/>
          <ac:spMkLst>
            <pc:docMk/>
            <pc:sldMk cId="2413884908" sldId="351"/>
            <ac:spMk id="27" creationId="{D52A21E6-C5E1-0B71-28F2-D8B5BEA35F2B}"/>
          </ac:spMkLst>
        </pc:spChg>
        <pc:spChg chg="add mod">
          <ac:chgData name="Vera Bacchi" userId="0c26f877-a059-4168-9da2-254138f44e51" providerId="ADAL" clId="{672CAD4A-F25A-4FD9-9B0B-65A506E9B737}" dt="2025-06-25T15:21:24.225" v="473" actId="1076"/>
          <ac:spMkLst>
            <pc:docMk/>
            <pc:sldMk cId="2413884908" sldId="351"/>
            <ac:spMk id="28" creationId="{3DB27360-28F8-50A3-FCDB-7628D87AA314}"/>
          </ac:spMkLst>
        </pc:spChg>
        <pc:spChg chg="mod">
          <ac:chgData name="Vera Bacchi" userId="0c26f877-a059-4168-9da2-254138f44e51" providerId="ADAL" clId="{672CAD4A-F25A-4FD9-9B0B-65A506E9B737}" dt="2025-06-25T15:21:30.082" v="475" actId="1076"/>
          <ac:spMkLst>
            <pc:docMk/>
            <pc:sldMk cId="2413884908" sldId="351"/>
            <ac:spMk id="29" creationId="{3DC48547-7C54-4896-D2E9-56DE8501F655}"/>
          </ac:spMkLst>
        </pc:spChg>
        <pc:spChg chg="mod">
          <ac:chgData name="Vera Bacchi" userId="0c26f877-a059-4168-9da2-254138f44e51" providerId="ADAL" clId="{672CAD4A-F25A-4FD9-9B0B-65A506E9B737}" dt="2025-06-25T15:21:36.882" v="476" actId="1076"/>
          <ac:spMkLst>
            <pc:docMk/>
            <pc:sldMk cId="2413884908" sldId="351"/>
            <ac:spMk id="30" creationId="{72884D4E-CC22-7591-CAA4-8B6EF435F54D}"/>
          </ac:spMkLst>
        </pc:spChg>
        <pc:spChg chg="mod">
          <ac:chgData name="Vera Bacchi" userId="0c26f877-a059-4168-9da2-254138f44e51" providerId="ADAL" clId="{672CAD4A-F25A-4FD9-9B0B-65A506E9B737}" dt="2025-06-25T15:21:48.182" v="480" actId="1076"/>
          <ac:spMkLst>
            <pc:docMk/>
            <pc:sldMk cId="2413884908" sldId="351"/>
            <ac:spMk id="31" creationId="{E7BEA71C-C366-CA73-5FFC-40848D14AADD}"/>
          </ac:spMkLst>
        </pc:spChg>
        <pc:spChg chg="mod">
          <ac:chgData name="Vera Bacchi" userId="0c26f877-a059-4168-9da2-254138f44e51" providerId="ADAL" clId="{672CAD4A-F25A-4FD9-9B0B-65A506E9B737}" dt="2025-06-25T15:22:49.806" v="489" actId="1076"/>
          <ac:spMkLst>
            <pc:docMk/>
            <pc:sldMk cId="2413884908" sldId="351"/>
            <ac:spMk id="32" creationId="{5B502F71-FA8B-FCC5-49E5-9374BC1781CE}"/>
          </ac:spMkLst>
        </pc:spChg>
        <pc:spChg chg="mod">
          <ac:chgData name="Vera Bacchi" userId="0c26f877-a059-4168-9da2-254138f44e51" providerId="ADAL" clId="{672CAD4A-F25A-4FD9-9B0B-65A506E9B737}" dt="2025-06-25T15:23:57.479" v="506" actId="20577"/>
          <ac:spMkLst>
            <pc:docMk/>
            <pc:sldMk cId="2413884908" sldId="351"/>
            <ac:spMk id="33" creationId="{A4A73C0F-2088-0F5C-BDA1-567852A756FD}"/>
          </ac:spMkLst>
        </pc:spChg>
        <pc:spChg chg="add mod">
          <ac:chgData name="Vera Bacchi" userId="0c26f877-a059-4168-9da2-254138f44e51" providerId="ADAL" clId="{672CAD4A-F25A-4FD9-9B0B-65A506E9B737}" dt="2025-06-25T15:22:08.729" v="485" actId="1076"/>
          <ac:spMkLst>
            <pc:docMk/>
            <pc:sldMk cId="2413884908" sldId="351"/>
            <ac:spMk id="34" creationId="{FBC2EA6B-A958-894A-3568-37891488F6CA}"/>
          </ac:spMkLst>
        </pc:spChg>
        <pc:spChg chg="mod">
          <ac:chgData name="Vera Bacchi" userId="0c26f877-a059-4168-9da2-254138f44e51" providerId="ADAL" clId="{672CAD4A-F25A-4FD9-9B0B-65A506E9B737}" dt="2025-06-25T15:22:05.865" v="484" actId="1076"/>
          <ac:spMkLst>
            <pc:docMk/>
            <pc:sldMk cId="2413884908" sldId="351"/>
            <ac:spMk id="35" creationId="{8A9C1FAF-F7E1-0782-3071-7F6F6C7C3F92}"/>
          </ac:spMkLst>
        </pc:spChg>
        <pc:spChg chg="mod">
          <ac:chgData name="Vera Bacchi" userId="0c26f877-a059-4168-9da2-254138f44e51" providerId="ADAL" clId="{672CAD4A-F25A-4FD9-9B0B-65A506E9B737}" dt="2025-06-25T15:22:03.306" v="483" actId="1076"/>
          <ac:spMkLst>
            <pc:docMk/>
            <pc:sldMk cId="2413884908" sldId="351"/>
            <ac:spMk id="36" creationId="{70678B93-6F88-6E30-6C93-87A1BA5991E4}"/>
          </ac:spMkLst>
        </pc:spChg>
        <pc:spChg chg="add mod">
          <ac:chgData name="Vera Bacchi" userId="0c26f877-a059-4168-9da2-254138f44e51" providerId="ADAL" clId="{672CAD4A-F25A-4FD9-9B0B-65A506E9B737}" dt="2025-06-25T15:09:05.605" v="359"/>
          <ac:spMkLst>
            <pc:docMk/>
            <pc:sldMk cId="2413884908" sldId="351"/>
            <ac:spMk id="37" creationId="{D6F067BB-65A2-E9E8-64B4-109EA9471F15}"/>
          </ac:spMkLst>
        </pc:spChg>
        <pc:spChg chg="mod">
          <ac:chgData name="Vera Bacchi" userId="0c26f877-a059-4168-9da2-254138f44e51" providerId="ADAL" clId="{672CAD4A-F25A-4FD9-9B0B-65A506E9B737}" dt="2025-06-25T15:24:09.403" v="507" actId="1076"/>
          <ac:spMkLst>
            <pc:docMk/>
            <pc:sldMk cId="2413884908" sldId="351"/>
            <ac:spMk id="38" creationId="{BB40599A-5C6D-DE8D-DF4B-76A1BB35979F}"/>
          </ac:spMkLst>
        </pc:spChg>
        <pc:spChg chg="add mod">
          <ac:chgData name="Vera Bacchi" userId="0c26f877-a059-4168-9da2-254138f44e51" providerId="ADAL" clId="{672CAD4A-F25A-4FD9-9B0B-65A506E9B737}" dt="2025-06-25T15:15:55.701" v="425" actId="1076"/>
          <ac:spMkLst>
            <pc:docMk/>
            <pc:sldMk cId="2413884908" sldId="351"/>
            <ac:spMk id="39" creationId="{E38D065A-A88F-7C53-D3BE-4BCA9394EC6D}"/>
          </ac:spMkLst>
        </pc:spChg>
        <pc:spChg chg="mod">
          <ac:chgData name="Vera Bacchi" userId="0c26f877-a059-4168-9da2-254138f44e51" providerId="ADAL" clId="{672CAD4A-F25A-4FD9-9B0B-65A506E9B737}" dt="2025-06-25T15:09:33.288" v="361"/>
          <ac:spMkLst>
            <pc:docMk/>
            <pc:sldMk cId="2413884908" sldId="351"/>
            <ac:spMk id="41" creationId="{C1ECF6F2-6090-9A15-A86F-8CC0998A7467}"/>
          </ac:spMkLst>
        </pc:spChg>
        <pc:spChg chg="mod">
          <ac:chgData name="Vera Bacchi" userId="0c26f877-a059-4168-9da2-254138f44e51" providerId="ADAL" clId="{672CAD4A-F25A-4FD9-9B0B-65A506E9B737}" dt="2025-06-25T15:09:33.288" v="361"/>
          <ac:spMkLst>
            <pc:docMk/>
            <pc:sldMk cId="2413884908" sldId="351"/>
            <ac:spMk id="42" creationId="{C4139CA2-61CC-E1E4-24DA-895CD1CE6D44}"/>
          </ac:spMkLst>
        </pc:spChg>
        <pc:grpChg chg="mod">
          <ac:chgData name="Vera Bacchi" userId="0c26f877-a059-4168-9da2-254138f44e51" providerId="ADAL" clId="{672CAD4A-F25A-4FD9-9B0B-65A506E9B737}" dt="2025-06-25T15:13:22.365" v="407" actId="1076"/>
          <ac:grpSpMkLst>
            <pc:docMk/>
            <pc:sldMk cId="2413884908" sldId="351"/>
            <ac:grpSpMk id="3" creationId="{1E566DDC-EE06-80B7-D3C1-498F8E20ED15}"/>
          </ac:grpSpMkLst>
        </pc:grpChg>
        <pc:grpChg chg="add mod">
          <ac:chgData name="Vera Bacchi" userId="0c26f877-a059-4168-9da2-254138f44e51" providerId="ADAL" clId="{672CAD4A-F25A-4FD9-9B0B-65A506E9B737}" dt="2025-06-25T15:09:39.900" v="363" actId="1076"/>
          <ac:grpSpMkLst>
            <pc:docMk/>
            <pc:sldMk cId="2413884908" sldId="351"/>
            <ac:grpSpMk id="40" creationId="{A8707B30-59F9-CCEF-4B50-BE7CB0C8A049}"/>
          </ac:grpSpMkLst>
        </pc:grpChg>
        <pc:picChg chg="del">
          <ac:chgData name="Vera Bacchi" userId="0c26f877-a059-4168-9da2-254138f44e51" providerId="ADAL" clId="{672CAD4A-F25A-4FD9-9B0B-65A506E9B737}" dt="2025-06-25T15:07:39.486" v="354" actId="21"/>
          <ac:picMkLst>
            <pc:docMk/>
            <pc:sldMk cId="2413884908" sldId="351"/>
            <ac:picMk id="7" creationId="{19C3408D-473B-DEBC-134B-30B0405E4B7B}"/>
          </ac:picMkLst>
        </pc:picChg>
        <pc:picChg chg="del">
          <ac:chgData name="Vera Bacchi" userId="0c26f877-a059-4168-9da2-254138f44e51" providerId="ADAL" clId="{672CAD4A-F25A-4FD9-9B0B-65A506E9B737}" dt="2025-06-25T15:07:37.050" v="353" actId="21"/>
          <ac:picMkLst>
            <pc:docMk/>
            <pc:sldMk cId="2413884908" sldId="351"/>
            <ac:picMk id="8" creationId="{B5C0F403-B782-B3B4-481D-DEAF6708D3DE}"/>
          </ac:picMkLst>
        </pc:picChg>
      </pc:sldChg>
      <pc:sldChg chg="add del">
        <pc:chgData name="Vera Bacchi" userId="0c26f877-a059-4168-9da2-254138f44e51" providerId="ADAL" clId="{672CAD4A-F25A-4FD9-9B0B-65A506E9B737}" dt="2025-06-25T16:04:49.109" v="1131" actId="2696"/>
        <pc:sldMkLst>
          <pc:docMk/>
          <pc:sldMk cId="626087193" sldId="352"/>
        </pc:sldMkLst>
      </pc:sldChg>
      <pc:sldChg chg="add del">
        <pc:chgData name="Vera Bacchi" userId="0c26f877-a059-4168-9da2-254138f44e51" providerId="ADAL" clId="{672CAD4A-F25A-4FD9-9B0B-65A506E9B737}" dt="2025-06-25T16:04:49.109" v="1131" actId="2696"/>
        <pc:sldMkLst>
          <pc:docMk/>
          <pc:sldMk cId="2529807409" sldId="353"/>
        </pc:sldMkLst>
      </pc:sldChg>
      <pc:sldChg chg="addSp delSp modSp add mod">
        <pc:chgData name="Vera Bacchi" userId="0c26f877-a059-4168-9da2-254138f44e51" providerId="ADAL" clId="{672CAD4A-F25A-4FD9-9B0B-65A506E9B737}" dt="2025-06-25T15:25:55.811" v="520"/>
        <pc:sldMkLst>
          <pc:docMk/>
          <pc:sldMk cId="4139658395" sldId="354"/>
        </pc:sldMkLst>
        <pc:spChg chg="add del mod">
          <ac:chgData name="Vera Bacchi" userId="0c26f877-a059-4168-9da2-254138f44e51" providerId="ADAL" clId="{672CAD4A-F25A-4FD9-9B0B-65A506E9B737}" dt="2025-06-25T15:25:23.406" v="516" actId="21"/>
          <ac:spMkLst>
            <pc:docMk/>
            <pc:sldMk cId="4139658395" sldId="354"/>
            <ac:spMk id="3" creationId="{332D41DD-C202-FE93-9FDF-65C49C5292D2}"/>
          </ac:spMkLst>
        </pc:spChg>
        <pc:spChg chg="del">
          <ac:chgData name="Vera Bacchi" userId="0c26f877-a059-4168-9da2-254138f44e51" providerId="ADAL" clId="{672CAD4A-F25A-4FD9-9B0B-65A506E9B737}" dt="2025-06-25T15:25:19.869" v="515" actId="21"/>
          <ac:spMkLst>
            <pc:docMk/>
            <pc:sldMk cId="4139658395" sldId="354"/>
            <ac:spMk id="5" creationId="{34DC3BC2-BD0B-EEA6-07B4-00515D418995}"/>
          </ac:spMkLst>
        </pc:spChg>
        <pc:spChg chg="add mod">
          <ac:chgData name="Vera Bacchi" userId="0c26f877-a059-4168-9da2-254138f44e51" providerId="ADAL" clId="{672CAD4A-F25A-4FD9-9B0B-65A506E9B737}" dt="2025-06-25T15:25:32.870" v="517"/>
          <ac:spMkLst>
            <pc:docMk/>
            <pc:sldMk cId="4139658395" sldId="354"/>
            <ac:spMk id="6" creationId="{24FFFA32-366B-F56A-8E7D-3F17B4A1A56B}"/>
          </ac:spMkLst>
        </pc:spChg>
        <pc:spChg chg="add mod">
          <ac:chgData name="Vera Bacchi" userId="0c26f877-a059-4168-9da2-254138f44e51" providerId="ADAL" clId="{672CAD4A-F25A-4FD9-9B0B-65A506E9B737}" dt="2025-06-25T15:25:55.811" v="520"/>
          <ac:spMkLst>
            <pc:docMk/>
            <pc:sldMk cId="4139658395" sldId="354"/>
            <ac:spMk id="8" creationId="{54E37907-E5CF-E120-E20E-AA43B2E8A4FF}"/>
          </ac:spMkLst>
        </pc:spChg>
        <pc:picChg chg="add mod">
          <ac:chgData name="Vera Bacchi" userId="0c26f877-a059-4168-9da2-254138f44e51" providerId="ADAL" clId="{672CAD4A-F25A-4FD9-9B0B-65A506E9B737}" dt="2025-06-25T15:25:42.995" v="519" actId="1076"/>
          <ac:picMkLst>
            <pc:docMk/>
            <pc:sldMk cId="4139658395" sldId="354"/>
            <ac:picMk id="7" creationId="{C8E056E0-5244-3B09-E7E7-B8DBE2D21294}"/>
          </ac:picMkLst>
        </pc:picChg>
      </pc:sldChg>
      <pc:sldChg chg="add del">
        <pc:chgData name="Vera Bacchi" userId="0c26f877-a059-4168-9da2-254138f44e51" providerId="ADAL" clId="{672CAD4A-F25A-4FD9-9B0B-65A506E9B737}" dt="2025-06-25T15:26:57.900" v="526"/>
        <pc:sldMkLst>
          <pc:docMk/>
          <pc:sldMk cId="670561862" sldId="355"/>
        </pc:sldMkLst>
      </pc:sldChg>
      <pc:sldChg chg="addSp delSp modSp add mod delAnim modAnim">
        <pc:chgData name="Vera Bacchi" userId="0c26f877-a059-4168-9da2-254138f44e51" providerId="ADAL" clId="{672CAD4A-F25A-4FD9-9B0B-65A506E9B737}" dt="2025-06-25T16:14:53.616" v="1166" actId="20577"/>
        <pc:sldMkLst>
          <pc:docMk/>
          <pc:sldMk cId="1129133070" sldId="355"/>
        </pc:sldMkLst>
        <pc:spChg chg="add del mod">
          <ac:chgData name="Vera Bacchi" userId="0c26f877-a059-4168-9da2-254138f44e51" providerId="ADAL" clId="{672CAD4A-F25A-4FD9-9B0B-65A506E9B737}" dt="2025-06-25T15:29:01.945" v="533" actId="21"/>
          <ac:spMkLst>
            <pc:docMk/>
            <pc:sldMk cId="1129133070" sldId="355"/>
            <ac:spMk id="3" creationId="{7EE3BCA3-D9E3-4F97-E904-C85F4F01A4DA}"/>
          </ac:spMkLst>
        </pc:spChg>
        <pc:spChg chg="add mod ord">
          <ac:chgData name="Vera Bacchi" userId="0c26f877-a059-4168-9da2-254138f44e51" providerId="ADAL" clId="{672CAD4A-F25A-4FD9-9B0B-65A506E9B737}" dt="2025-06-25T16:14:53.616" v="1166" actId="20577"/>
          <ac:spMkLst>
            <pc:docMk/>
            <pc:sldMk cId="1129133070" sldId="355"/>
            <ac:spMk id="5" creationId="{04B7B791-B19D-4E7B-DD82-F0BDADD38229}"/>
          </ac:spMkLst>
        </pc:spChg>
        <pc:picChg chg="add mod">
          <ac:chgData name="Vera Bacchi" userId="0c26f877-a059-4168-9da2-254138f44e51" providerId="ADAL" clId="{672CAD4A-F25A-4FD9-9B0B-65A506E9B737}" dt="2025-06-25T15:29:27.715" v="536" actId="1076"/>
          <ac:picMkLst>
            <pc:docMk/>
            <pc:sldMk cId="1129133070" sldId="355"/>
            <ac:picMk id="2" creationId="{41750902-606E-BB15-09EA-E2A0A557D14D}"/>
          </ac:picMkLst>
        </pc:picChg>
        <pc:picChg chg="add mod">
          <ac:chgData name="Vera Bacchi" userId="0c26f877-a059-4168-9da2-254138f44e51" providerId="ADAL" clId="{672CAD4A-F25A-4FD9-9B0B-65A506E9B737}" dt="2025-06-25T15:32:07.952" v="555" actId="1076"/>
          <ac:picMkLst>
            <pc:docMk/>
            <pc:sldMk cId="1129133070" sldId="355"/>
            <ac:picMk id="6" creationId="{50ACD55A-80B0-9DDE-DA0F-F244C6918364}"/>
          </ac:picMkLst>
        </pc:picChg>
      </pc:sldChg>
      <pc:sldChg chg="add del">
        <pc:chgData name="Vera Bacchi" userId="0c26f877-a059-4168-9da2-254138f44e51" providerId="ADAL" clId="{672CAD4A-F25A-4FD9-9B0B-65A506E9B737}" dt="2025-06-25T15:27:50.675" v="528"/>
        <pc:sldMkLst>
          <pc:docMk/>
          <pc:sldMk cId="1504008116" sldId="355"/>
        </pc:sldMkLst>
      </pc:sldChg>
      <pc:sldChg chg="addSp delSp modSp add mod modAnim">
        <pc:chgData name="Vera Bacchi" userId="0c26f877-a059-4168-9da2-254138f44e51" providerId="ADAL" clId="{672CAD4A-F25A-4FD9-9B0B-65A506E9B737}" dt="2025-06-25T16:10:22.704" v="1148"/>
        <pc:sldMkLst>
          <pc:docMk/>
          <pc:sldMk cId="392986057" sldId="356"/>
        </pc:sldMkLst>
        <pc:spChg chg="del">
          <ac:chgData name="Vera Bacchi" userId="0c26f877-a059-4168-9da2-254138f44e51" providerId="ADAL" clId="{672CAD4A-F25A-4FD9-9B0B-65A506E9B737}" dt="2025-06-25T15:30:16.322" v="540" actId="21"/>
          <ac:spMkLst>
            <pc:docMk/>
            <pc:sldMk cId="392986057" sldId="356"/>
            <ac:spMk id="5" creationId="{932F7A1A-6016-C00A-3BE1-716BCE723E83}"/>
          </ac:spMkLst>
        </pc:spChg>
        <pc:spChg chg="add del mod">
          <ac:chgData name="Vera Bacchi" userId="0c26f877-a059-4168-9da2-254138f44e51" providerId="ADAL" clId="{672CAD4A-F25A-4FD9-9B0B-65A506E9B737}" dt="2025-06-25T15:30:55.583" v="545" actId="21"/>
          <ac:spMkLst>
            <pc:docMk/>
            <pc:sldMk cId="392986057" sldId="356"/>
            <ac:spMk id="7" creationId="{DE749E51-0E69-851F-1DE8-DC50A192A5F2}"/>
          </ac:spMkLst>
        </pc:spChg>
        <pc:spChg chg="add mod">
          <ac:chgData name="Vera Bacchi" userId="0c26f877-a059-4168-9da2-254138f44e51" providerId="ADAL" clId="{672CAD4A-F25A-4FD9-9B0B-65A506E9B737}" dt="2025-06-25T15:40:44.506" v="630" actId="14100"/>
          <ac:spMkLst>
            <pc:docMk/>
            <pc:sldMk cId="392986057" sldId="356"/>
            <ac:spMk id="9" creationId="{74D68C8C-622E-FBF0-6561-00061C6C5776}"/>
          </ac:spMkLst>
        </pc:spChg>
        <pc:spChg chg="add mod">
          <ac:chgData name="Vera Bacchi" userId="0c26f877-a059-4168-9da2-254138f44e51" providerId="ADAL" clId="{672CAD4A-F25A-4FD9-9B0B-65A506E9B737}" dt="2025-06-25T15:46:13.008" v="813" actId="790"/>
          <ac:spMkLst>
            <pc:docMk/>
            <pc:sldMk cId="392986057" sldId="356"/>
            <ac:spMk id="10" creationId="{1082593F-6381-953C-EA47-5783793AADB5}"/>
          </ac:spMkLst>
        </pc:spChg>
        <pc:spChg chg="add mod">
          <ac:chgData name="Vera Bacchi" userId="0c26f877-a059-4168-9da2-254138f44e51" providerId="ADAL" clId="{672CAD4A-F25A-4FD9-9B0B-65A506E9B737}" dt="2025-06-25T15:45:45.357" v="809" actId="6549"/>
          <ac:spMkLst>
            <pc:docMk/>
            <pc:sldMk cId="392986057" sldId="356"/>
            <ac:spMk id="12" creationId="{0AC051F3-E556-8DE3-D55A-ACAE5F6EC5FD}"/>
          </ac:spMkLst>
        </pc:spChg>
        <pc:spChg chg="add mod">
          <ac:chgData name="Vera Bacchi" userId="0c26f877-a059-4168-9da2-254138f44e51" providerId="ADAL" clId="{672CAD4A-F25A-4FD9-9B0B-65A506E9B737}" dt="2025-06-25T15:30:32.790" v="541"/>
          <ac:spMkLst>
            <pc:docMk/>
            <pc:sldMk cId="392986057" sldId="356"/>
            <ac:spMk id="13" creationId="{934C10BE-E0E1-408C-6767-F59C9EE57233}"/>
          </ac:spMkLst>
        </pc:spChg>
        <pc:spChg chg="add mod">
          <ac:chgData name="Vera Bacchi" userId="0c26f877-a059-4168-9da2-254138f44e51" providerId="ADAL" clId="{672CAD4A-F25A-4FD9-9B0B-65A506E9B737}" dt="2025-06-25T15:46:42.530" v="817" actId="113"/>
          <ac:spMkLst>
            <pc:docMk/>
            <pc:sldMk cId="392986057" sldId="356"/>
            <ac:spMk id="14" creationId="{55394E02-1F91-B0C8-7C29-0393587AB490}"/>
          </ac:spMkLst>
        </pc:spChg>
        <pc:spChg chg="add mod">
          <ac:chgData name="Vera Bacchi" userId="0c26f877-a059-4168-9da2-254138f44e51" providerId="ADAL" clId="{672CAD4A-F25A-4FD9-9B0B-65A506E9B737}" dt="2025-06-25T15:46:57.185" v="820" actId="1076"/>
          <ac:spMkLst>
            <pc:docMk/>
            <pc:sldMk cId="392986057" sldId="356"/>
            <ac:spMk id="15" creationId="{32570D72-C9A5-6543-4DEE-9694B9478C9E}"/>
          </ac:spMkLst>
        </pc:spChg>
        <pc:spChg chg="add mod">
          <ac:chgData name="Vera Bacchi" userId="0c26f877-a059-4168-9da2-254138f44e51" providerId="ADAL" clId="{672CAD4A-F25A-4FD9-9B0B-65A506E9B737}" dt="2025-06-25T15:46:53.307" v="819" actId="1076"/>
          <ac:spMkLst>
            <pc:docMk/>
            <pc:sldMk cId="392986057" sldId="356"/>
            <ac:spMk id="16" creationId="{23C93EEC-E3AC-E879-D81F-12B53545AB54}"/>
          </ac:spMkLst>
        </pc:spChg>
        <pc:spChg chg="add mod">
          <ac:chgData name="Vera Bacchi" userId="0c26f877-a059-4168-9da2-254138f44e51" providerId="ADAL" clId="{672CAD4A-F25A-4FD9-9B0B-65A506E9B737}" dt="2025-06-25T15:46:50.169" v="818" actId="1076"/>
          <ac:spMkLst>
            <pc:docMk/>
            <pc:sldMk cId="392986057" sldId="356"/>
            <ac:spMk id="17" creationId="{2C58C29A-A03B-D1E5-8939-DEECF996406D}"/>
          </ac:spMkLst>
        </pc:spChg>
        <pc:picChg chg="mod">
          <ac:chgData name="Vera Bacchi" userId="0c26f877-a059-4168-9da2-254138f44e51" providerId="ADAL" clId="{672CAD4A-F25A-4FD9-9B0B-65A506E9B737}" dt="2025-06-25T15:43:51.365" v="777" actId="1076"/>
          <ac:picMkLst>
            <pc:docMk/>
            <pc:sldMk cId="392986057" sldId="356"/>
            <ac:picMk id="2" creationId="{42FE005A-88BC-8D9A-E475-4DF1E2F456D5}"/>
          </ac:picMkLst>
        </pc:picChg>
        <pc:picChg chg="add mod">
          <ac:chgData name="Vera Bacchi" userId="0c26f877-a059-4168-9da2-254138f44e51" providerId="ADAL" clId="{672CAD4A-F25A-4FD9-9B0B-65A506E9B737}" dt="2025-06-25T15:44:39.081" v="788" actId="1076"/>
          <ac:picMkLst>
            <pc:docMk/>
            <pc:sldMk cId="392986057" sldId="356"/>
            <ac:picMk id="8" creationId="{624FF423-D467-BFDE-C8C4-98331670969A}"/>
          </ac:picMkLst>
        </pc:picChg>
        <pc:picChg chg="add del mod">
          <ac:chgData name="Vera Bacchi" userId="0c26f877-a059-4168-9da2-254138f44e51" providerId="ADAL" clId="{672CAD4A-F25A-4FD9-9B0B-65A506E9B737}" dt="2025-06-25T15:41:00.731" v="632" actId="21"/>
          <ac:picMkLst>
            <pc:docMk/>
            <pc:sldMk cId="392986057" sldId="356"/>
            <ac:picMk id="11" creationId="{1EF8D040-EABA-067E-3C6B-3A4A3A98C3FB}"/>
          </ac:picMkLst>
        </pc:picChg>
      </pc:sldChg>
      <pc:sldChg chg="add del">
        <pc:chgData name="Vera Bacchi" userId="0c26f877-a059-4168-9da2-254138f44e51" providerId="ADAL" clId="{672CAD4A-F25A-4FD9-9B0B-65A506E9B737}" dt="2025-06-25T16:04:07.646" v="1128" actId="2696"/>
        <pc:sldMkLst>
          <pc:docMk/>
          <pc:sldMk cId="2490709297" sldId="357"/>
        </pc:sldMkLst>
      </pc:sldChg>
      <pc:sldChg chg="add del">
        <pc:chgData name="Vera Bacchi" userId="0c26f877-a059-4168-9da2-254138f44e51" providerId="ADAL" clId="{672CAD4A-F25A-4FD9-9B0B-65A506E9B737}" dt="2025-06-25T16:04:05.844" v="1127" actId="2696"/>
        <pc:sldMkLst>
          <pc:docMk/>
          <pc:sldMk cId="2164585049" sldId="35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BC4937-6FA2-E74B-8BCC-8A44B9374BC7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AAA528-D7B7-DA4F-A3F2-15EE0414400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979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26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630" algn="l" defTabSz="121926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261" algn="l" defTabSz="121926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891" algn="l" defTabSz="121926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522" algn="l" defTabSz="121926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8152" algn="l" defTabSz="121926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783" algn="l" defTabSz="121926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413" algn="l" defTabSz="121926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7044" algn="l" defTabSz="121926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0B3D23A5-896C-9479-493F-3A1D3743FD8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117709" y="380794"/>
            <a:ext cx="14022170" cy="486833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Titel präsentation</a:t>
            </a:r>
            <a:endParaRPr lang="en-US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45C50C25-9BA4-A21B-DCBA-006C8BB98D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17709" y="2344854"/>
            <a:ext cx="14022170" cy="3243146"/>
          </a:xfrm>
        </p:spPr>
        <p:txBody>
          <a:bodyPr/>
          <a:lstStyle>
            <a:lvl1pPr algn="ctr">
              <a:defRPr sz="11200" b="1" i="0">
                <a:latin typeface="Geist SemiBold" pitchFamily="2" charset="77"/>
                <a:ea typeface="Geist SemiBold" pitchFamily="2" charset="77"/>
                <a:cs typeface="Geist SemiBold" pitchFamily="2" charset="77"/>
              </a:defRPr>
            </a:lvl1pPr>
          </a:lstStyle>
          <a:p>
            <a:r>
              <a:rPr lang="en-US" dirty="0" err="1"/>
              <a:t>Große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Headline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9AF095E-6BA4-0410-812F-66DF021A7CB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17600" y="5926666"/>
            <a:ext cx="14022388" cy="778933"/>
          </a:xfrm>
        </p:spPr>
        <p:txBody>
          <a:bodyPr/>
          <a:lstStyle>
            <a:lvl1pPr algn="ctr">
              <a:lnSpc>
                <a:spcPct val="80000"/>
              </a:lnSpc>
              <a:defRPr sz="5600"/>
            </a:lvl1pPr>
          </a:lstStyle>
          <a:p>
            <a:pPr lvl="0"/>
            <a:r>
              <a:rPr lang="en-US" dirty="0" err="1"/>
              <a:t>Subheadline</a:t>
            </a:r>
            <a:endParaRPr lang="en-US" dirty="0"/>
          </a:p>
        </p:txBody>
      </p:sp>
      <p:sp>
        <p:nvSpPr>
          <p:cNvPr id="17" name="Text Placeholder 26">
            <a:extLst>
              <a:ext uri="{FF2B5EF4-FFF2-40B4-BE49-F238E27FC236}">
                <a16:creationId xmlns:a16="http://schemas.microsoft.com/office/drawing/2014/main" id="{48A2D928-28C2-4759-A543-8161FDD0845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62278" y="8419845"/>
            <a:ext cx="1436954" cy="724156"/>
          </a:xfrm>
        </p:spPr>
        <p:txBody>
          <a:bodyPr/>
          <a:lstStyle>
            <a:lvl1pPr>
              <a:lnSpc>
                <a:spcPct val="110000"/>
              </a:lnSpc>
              <a:defRPr sz="530"/>
            </a:lvl1pPr>
          </a:lstStyle>
          <a:p>
            <a:pPr lvl="0"/>
            <a:r>
              <a:rPr lang="en-US" dirty="0"/>
              <a:t>Das Projekt </a:t>
            </a:r>
            <a:r>
              <a:rPr lang="en-US" dirty="0" err="1"/>
              <a:t>wird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Rahmen</a:t>
            </a:r>
            <a:r>
              <a:rPr lang="en-US" dirty="0"/>
              <a:t> des</a:t>
            </a:r>
          </a:p>
          <a:p>
            <a:pPr lvl="0"/>
            <a:r>
              <a:rPr lang="en-US" dirty="0" err="1"/>
              <a:t>Programms</a:t>
            </a:r>
            <a:r>
              <a:rPr lang="en-US" dirty="0"/>
              <a:t> „</a:t>
            </a:r>
            <a:r>
              <a:rPr lang="en-US" dirty="0" err="1"/>
              <a:t>Bildungskommune</a:t>
            </a:r>
            <a:r>
              <a:rPr lang="en-US" dirty="0"/>
              <a:t>“ </a:t>
            </a:r>
            <a:r>
              <a:rPr lang="en-US" dirty="0" err="1"/>
              <a:t>durch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das </a:t>
            </a:r>
            <a:r>
              <a:rPr lang="en-US" dirty="0" err="1"/>
              <a:t>Bundesministerium</a:t>
            </a:r>
            <a:r>
              <a:rPr lang="en-US" dirty="0"/>
              <a:t> für </a:t>
            </a:r>
            <a:r>
              <a:rPr lang="en-US" dirty="0" err="1"/>
              <a:t>Bildung</a:t>
            </a:r>
            <a:r>
              <a:rPr lang="en-US" dirty="0"/>
              <a:t> und</a:t>
            </a:r>
          </a:p>
          <a:p>
            <a:pPr lvl="0"/>
            <a:r>
              <a:rPr lang="en-US" dirty="0"/>
              <a:t>Forschung und die </a:t>
            </a:r>
            <a:r>
              <a:rPr lang="en-US" dirty="0" err="1"/>
              <a:t>Europäische</a:t>
            </a:r>
            <a:r>
              <a:rPr lang="en-US" dirty="0"/>
              <a:t> Union</a:t>
            </a:r>
          </a:p>
          <a:p>
            <a:pPr lvl="0"/>
            <a:r>
              <a:rPr lang="en-US" dirty="0" err="1"/>
              <a:t>über</a:t>
            </a:r>
            <a:r>
              <a:rPr lang="en-US" dirty="0"/>
              <a:t> den </a:t>
            </a:r>
            <a:r>
              <a:rPr lang="en-US" dirty="0" err="1"/>
              <a:t>Europäischen</a:t>
            </a:r>
            <a:r>
              <a:rPr lang="en-US" dirty="0"/>
              <a:t> </a:t>
            </a:r>
            <a:r>
              <a:rPr lang="en-US" dirty="0" err="1"/>
              <a:t>Sozialfonds</a:t>
            </a:r>
            <a:endParaRPr lang="en-US" dirty="0"/>
          </a:p>
          <a:p>
            <a:pPr lvl="0"/>
            <a:r>
              <a:rPr lang="en-US" dirty="0"/>
              <a:t>(ESF Plus) </a:t>
            </a:r>
            <a:r>
              <a:rPr lang="en-US" dirty="0" err="1"/>
              <a:t>gefördert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991953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2" pos="512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 Layou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E6132F5C-4D9F-07B0-E706-1C1B9EE69FA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Titel präsentation</a:t>
            </a:r>
            <a:endParaRPr lang="en-US" dirty="0"/>
          </a:p>
        </p:txBody>
      </p:sp>
      <p:sp>
        <p:nvSpPr>
          <p:cNvPr id="21" name="Text Placeholder 18">
            <a:extLst>
              <a:ext uri="{FF2B5EF4-FFF2-40B4-BE49-F238E27FC236}">
                <a16:creationId xmlns:a16="http://schemas.microsoft.com/office/drawing/2014/main" id="{21807112-1682-7487-2E6B-8C2ADF78E42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879197" y="5757557"/>
            <a:ext cx="10447336" cy="189631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B61BED1E-3669-FB58-8310-9B67B8BA70C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62278" y="8419845"/>
            <a:ext cx="1436954" cy="724156"/>
          </a:xfrm>
        </p:spPr>
        <p:txBody>
          <a:bodyPr/>
          <a:lstStyle>
            <a:lvl1pPr>
              <a:lnSpc>
                <a:spcPct val="110000"/>
              </a:lnSpc>
              <a:defRPr sz="530"/>
            </a:lvl1pPr>
          </a:lstStyle>
          <a:p>
            <a:pPr lvl="0"/>
            <a:r>
              <a:rPr lang="en-US" dirty="0"/>
              <a:t>Das Projekt </a:t>
            </a:r>
            <a:r>
              <a:rPr lang="en-US" dirty="0" err="1"/>
              <a:t>wird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Rahmen</a:t>
            </a:r>
            <a:r>
              <a:rPr lang="en-US" dirty="0"/>
              <a:t> des</a:t>
            </a:r>
          </a:p>
          <a:p>
            <a:pPr lvl="0"/>
            <a:r>
              <a:rPr lang="en-US" dirty="0" err="1"/>
              <a:t>Programms</a:t>
            </a:r>
            <a:r>
              <a:rPr lang="en-US" dirty="0"/>
              <a:t> „</a:t>
            </a:r>
            <a:r>
              <a:rPr lang="en-US" dirty="0" err="1"/>
              <a:t>Bildungskommune</a:t>
            </a:r>
            <a:r>
              <a:rPr lang="en-US" dirty="0"/>
              <a:t>“ </a:t>
            </a:r>
            <a:r>
              <a:rPr lang="en-US" dirty="0" err="1"/>
              <a:t>durch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das </a:t>
            </a:r>
            <a:r>
              <a:rPr lang="en-US" dirty="0" err="1"/>
              <a:t>Bundesministerium</a:t>
            </a:r>
            <a:r>
              <a:rPr lang="en-US" dirty="0"/>
              <a:t> für </a:t>
            </a:r>
            <a:r>
              <a:rPr lang="en-US" dirty="0" err="1"/>
              <a:t>Bildung</a:t>
            </a:r>
            <a:r>
              <a:rPr lang="en-US" dirty="0"/>
              <a:t> und</a:t>
            </a:r>
          </a:p>
          <a:p>
            <a:pPr lvl="0"/>
            <a:r>
              <a:rPr lang="en-US" dirty="0"/>
              <a:t>Forschung und die </a:t>
            </a:r>
            <a:r>
              <a:rPr lang="en-US" dirty="0" err="1"/>
              <a:t>Europäische</a:t>
            </a:r>
            <a:r>
              <a:rPr lang="en-US" dirty="0"/>
              <a:t> Union</a:t>
            </a:r>
          </a:p>
          <a:p>
            <a:pPr lvl="0"/>
            <a:r>
              <a:rPr lang="en-US" dirty="0" err="1"/>
              <a:t>über</a:t>
            </a:r>
            <a:r>
              <a:rPr lang="en-US" dirty="0"/>
              <a:t> den </a:t>
            </a:r>
            <a:r>
              <a:rPr lang="en-US" dirty="0" err="1"/>
              <a:t>Europäischen</a:t>
            </a:r>
            <a:r>
              <a:rPr lang="en-US" dirty="0"/>
              <a:t> </a:t>
            </a:r>
            <a:r>
              <a:rPr lang="en-US" dirty="0" err="1"/>
              <a:t>Sozialfonds</a:t>
            </a:r>
            <a:endParaRPr lang="en-US" dirty="0"/>
          </a:p>
          <a:p>
            <a:pPr lvl="0"/>
            <a:r>
              <a:rPr lang="en-US" dirty="0"/>
              <a:t>(ESF Plus) </a:t>
            </a:r>
            <a:r>
              <a:rPr lang="en-US" dirty="0" err="1"/>
              <a:t>gefördert</a:t>
            </a:r>
            <a:r>
              <a:rPr lang="en-US" dirty="0"/>
              <a:t>.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F0DE1DB-CED5-2C36-2921-B25152A025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1171" y="1811867"/>
            <a:ext cx="12665362" cy="3403600"/>
          </a:xfrm>
        </p:spPr>
        <p:txBody>
          <a:bodyPr/>
          <a:lstStyle>
            <a:lvl1pPr>
              <a:lnSpc>
                <a:spcPct val="105000"/>
              </a:lnSpc>
              <a:defRPr sz="6400"/>
            </a:lvl1pPr>
          </a:lstStyle>
          <a:p>
            <a:r>
              <a:rPr lang="en-US" dirty="0"/>
              <a:t>Titel</a:t>
            </a:r>
          </a:p>
        </p:txBody>
      </p:sp>
    </p:spTree>
    <p:extLst>
      <p:ext uri="{BB962C8B-B14F-4D97-AF65-F5344CB8AC3E}">
        <p14:creationId xmlns:p14="http://schemas.microsoft.com/office/powerpoint/2010/main" val="2992382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5BE16B6-D86F-DF2B-77A0-E9D32E29C0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1171" y="5672667"/>
            <a:ext cx="10057629" cy="2077533"/>
          </a:xfrm>
        </p:spPr>
        <p:txBody>
          <a:bodyPr anchor="b"/>
          <a:lstStyle>
            <a:lvl1pPr>
              <a:defRPr sz="8800" b="1" i="0" spc="-300">
                <a:latin typeface="Geist SemiBold" pitchFamily="2" charset="77"/>
                <a:ea typeface="Geist SemiBold" pitchFamily="2" charset="77"/>
                <a:cs typeface="Geist SemiBold" pitchFamily="2" charset="77"/>
              </a:defRPr>
            </a:lvl1pPr>
          </a:lstStyle>
          <a:p>
            <a:r>
              <a:rPr lang="en-US" dirty="0"/>
              <a:t>Titel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C9C49E3-D983-EE39-1E6F-3E9D5756664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Titel präsentation</a:t>
            </a:r>
            <a:endParaRPr lang="en-US" dirty="0"/>
          </a:p>
        </p:txBody>
      </p:sp>
      <p:sp>
        <p:nvSpPr>
          <p:cNvPr id="9" name="Text Placeholder 26">
            <a:extLst>
              <a:ext uri="{FF2B5EF4-FFF2-40B4-BE49-F238E27FC236}">
                <a16:creationId xmlns:a16="http://schemas.microsoft.com/office/drawing/2014/main" id="{3D918B62-0168-CB10-BEF6-5DCBAA5FE1B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62278" y="8419845"/>
            <a:ext cx="1436954" cy="724156"/>
          </a:xfrm>
        </p:spPr>
        <p:txBody>
          <a:bodyPr/>
          <a:lstStyle>
            <a:lvl1pPr>
              <a:lnSpc>
                <a:spcPct val="110000"/>
              </a:lnSpc>
              <a:defRPr sz="530"/>
            </a:lvl1pPr>
          </a:lstStyle>
          <a:p>
            <a:pPr lvl="0"/>
            <a:r>
              <a:rPr lang="en-US" dirty="0"/>
              <a:t>Das Projekt </a:t>
            </a:r>
            <a:r>
              <a:rPr lang="en-US" dirty="0" err="1"/>
              <a:t>wird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Rahmen</a:t>
            </a:r>
            <a:r>
              <a:rPr lang="en-US" dirty="0"/>
              <a:t> des</a:t>
            </a:r>
          </a:p>
          <a:p>
            <a:pPr lvl="0"/>
            <a:r>
              <a:rPr lang="en-US" dirty="0" err="1"/>
              <a:t>Programms</a:t>
            </a:r>
            <a:r>
              <a:rPr lang="en-US" dirty="0"/>
              <a:t> „</a:t>
            </a:r>
            <a:r>
              <a:rPr lang="en-US" dirty="0" err="1"/>
              <a:t>Bildungskommune</a:t>
            </a:r>
            <a:r>
              <a:rPr lang="en-US" dirty="0"/>
              <a:t>“ </a:t>
            </a:r>
            <a:r>
              <a:rPr lang="en-US" dirty="0" err="1"/>
              <a:t>durch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das </a:t>
            </a:r>
            <a:r>
              <a:rPr lang="en-US" dirty="0" err="1"/>
              <a:t>Bundesministerium</a:t>
            </a:r>
            <a:r>
              <a:rPr lang="en-US" dirty="0"/>
              <a:t> für </a:t>
            </a:r>
            <a:r>
              <a:rPr lang="en-US" dirty="0" err="1"/>
              <a:t>Bildung</a:t>
            </a:r>
            <a:r>
              <a:rPr lang="en-US" dirty="0"/>
              <a:t> und</a:t>
            </a:r>
          </a:p>
          <a:p>
            <a:pPr lvl="0"/>
            <a:r>
              <a:rPr lang="en-US" dirty="0"/>
              <a:t>Forschung und die </a:t>
            </a:r>
            <a:r>
              <a:rPr lang="en-US" dirty="0" err="1"/>
              <a:t>Europäische</a:t>
            </a:r>
            <a:r>
              <a:rPr lang="en-US" dirty="0"/>
              <a:t> Union</a:t>
            </a:r>
          </a:p>
          <a:p>
            <a:pPr lvl="0"/>
            <a:r>
              <a:rPr lang="en-US" dirty="0" err="1"/>
              <a:t>über</a:t>
            </a:r>
            <a:r>
              <a:rPr lang="en-US" dirty="0"/>
              <a:t> den </a:t>
            </a:r>
            <a:r>
              <a:rPr lang="en-US" dirty="0" err="1"/>
              <a:t>Europäischen</a:t>
            </a:r>
            <a:r>
              <a:rPr lang="en-US" dirty="0"/>
              <a:t> </a:t>
            </a:r>
            <a:r>
              <a:rPr lang="en-US" dirty="0" err="1"/>
              <a:t>Sozialfonds</a:t>
            </a:r>
            <a:endParaRPr lang="en-US" dirty="0"/>
          </a:p>
          <a:p>
            <a:pPr lvl="0"/>
            <a:r>
              <a:rPr lang="en-US" dirty="0"/>
              <a:t>(ESF Plus) </a:t>
            </a:r>
            <a:r>
              <a:rPr lang="en-US" dirty="0" err="1"/>
              <a:t>gefördert</a:t>
            </a:r>
            <a:r>
              <a:rPr lang="en-US" dirty="0"/>
              <a:t>. 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BCB2104-4A0F-E108-C9D8-977B7B985FA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62875" y="3454400"/>
            <a:ext cx="7104063" cy="16081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64870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 Layou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5BE16B6-D86F-DF2B-77A0-E9D32E29C0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1171" y="2252133"/>
            <a:ext cx="7263629" cy="5498067"/>
          </a:xfrm>
        </p:spPr>
        <p:txBody>
          <a:bodyPr anchor="b"/>
          <a:lstStyle>
            <a:lvl1pPr>
              <a:defRPr sz="8800" b="1" i="0" spc="-300">
                <a:latin typeface="Geist SemiBold" pitchFamily="2" charset="77"/>
                <a:ea typeface="Geist SemiBold" pitchFamily="2" charset="77"/>
                <a:cs typeface="Geist SemiBold" pitchFamily="2" charset="77"/>
              </a:defRPr>
            </a:lvl1pPr>
          </a:lstStyle>
          <a:p>
            <a:r>
              <a:rPr lang="en-US" dirty="0"/>
              <a:t>Titel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C9C49E3-D983-EE39-1E6F-3E9D5756664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Titel präsentation</a:t>
            </a:r>
            <a:endParaRPr lang="en-US" dirty="0"/>
          </a:p>
        </p:txBody>
      </p:sp>
      <p:sp>
        <p:nvSpPr>
          <p:cNvPr id="9" name="Text Placeholder 26">
            <a:extLst>
              <a:ext uri="{FF2B5EF4-FFF2-40B4-BE49-F238E27FC236}">
                <a16:creationId xmlns:a16="http://schemas.microsoft.com/office/drawing/2014/main" id="{3D918B62-0168-CB10-BEF6-5DCBAA5FE1B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62278" y="8419845"/>
            <a:ext cx="1436954" cy="724156"/>
          </a:xfrm>
        </p:spPr>
        <p:txBody>
          <a:bodyPr/>
          <a:lstStyle>
            <a:lvl1pPr>
              <a:lnSpc>
                <a:spcPct val="110000"/>
              </a:lnSpc>
              <a:defRPr sz="530"/>
            </a:lvl1pPr>
          </a:lstStyle>
          <a:p>
            <a:pPr lvl="0"/>
            <a:r>
              <a:rPr lang="en-US" dirty="0"/>
              <a:t>Das Projekt </a:t>
            </a:r>
            <a:r>
              <a:rPr lang="en-US" dirty="0" err="1"/>
              <a:t>wird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Rahmen</a:t>
            </a:r>
            <a:r>
              <a:rPr lang="en-US" dirty="0"/>
              <a:t> des</a:t>
            </a:r>
          </a:p>
          <a:p>
            <a:pPr lvl="0"/>
            <a:r>
              <a:rPr lang="en-US" dirty="0" err="1"/>
              <a:t>Programms</a:t>
            </a:r>
            <a:r>
              <a:rPr lang="en-US" dirty="0"/>
              <a:t> „</a:t>
            </a:r>
            <a:r>
              <a:rPr lang="en-US" dirty="0" err="1"/>
              <a:t>Bildungskommune</a:t>
            </a:r>
            <a:r>
              <a:rPr lang="en-US" dirty="0"/>
              <a:t>“ </a:t>
            </a:r>
            <a:r>
              <a:rPr lang="en-US" dirty="0" err="1"/>
              <a:t>durch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das </a:t>
            </a:r>
            <a:r>
              <a:rPr lang="en-US" dirty="0" err="1"/>
              <a:t>Bundesministerium</a:t>
            </a:r>
            <a:r>
              <a:rPr lang="en-US" dirty="0"/>
              <a:t> für </a:t>
            </a:r>
            <a:r>
              <a:rPr lang="en-US" dirty="0" err="1"/>
              <a:t>Bildung</a:t>
            </a:r>
            <a:r>
              <a:rPr lang="en-US" dirty="0"/>
              <a:t> und</a:t>
            </a:r>
          </a:p>
          <a:p>
            <a:pPr lvl="0"/>
            <a:r>
              <a:rPr lang="en-US" dirty="0"/>
              <a:t>Forschung und die </a:t>
            </a:r>
            <a:r>
              <a:rPr lang="en-US" dirty="0" err="1"/>
              <a:t>Europäische</a:t>
            </a:r>
            <a:r>
              <a:rPr lang="en-US" dirty="0"/>
              <a:t> Union</a:t>
            </a:r>
          </a:p>
          <a:p>
            <a:pPr lvl="0"/>
            <a:r>
              <a:rPr lang="en-US" dirty="0" err="1"/>
              <a:t>über</a:t>
            </a:r>
            <a:r>
              <a:rPr lang="en-US" dirty="0"/>
              <a:t> den </a:t>
            </a:r>
            <a:r>
              <a:rPr lang="en-US" dirty="0" err="1"/>
              <a:t>Europäischen</a:t>
            </a:r>
            <a:r>
              <a:rPr lang="en-US" dirty="0"/>
              <a:t> </a:t>
            </a:r>
            <a:r>
              <a:rPr lang="en-US" dirty="0" err="1"/>
              <a:t>Sozialfonds</a:t>
            </a:r>
            <a:endParaRPr lang="en-US" dirty="0"/>
          </a:p>
          <a:p>
            <a:pPr lvl="0"/>
            <a:r>
              <a:rPr lang="en-US" dirty="0"/>
              <a:t>(ESF Plus) </a:t>
            </a:r>
            <a:r>
              <a:rPr lang="en-US" dirty="0" err="1"/>
              <a:t>gefördert</a:t>
            </a:r>
            <a:r>
              <a:rPr lang="en-US" dirty="0"/>
              <a:t>. 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BCB2104-4A0F-E108-C9D8-977B7B985FA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32790" y="2252132"/>
            <a:ext cx="7059610" cy="549806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449624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5BE16B6-D86F-DF2B-77A0-E9D32E29C0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1171" y="4080933"/>
            <a:ext cx="10057629" cy="3669267"/>
          </a:xfrm>
        </p:spPr>
        <p:txBody>
          <a:bodyPr anchor="b"/>
          <a:lstStyle>
            <a:lvl1pPr>
              <a:defRPr sz="8800" b="1" i="0" spc="-300">
                <a:latin typeface="Geist SemiBold" pitchFamily="2" charset="77"/>
                <a:ea typeface="Geist SemiBold" pitchFamily="2" charset="77"/>
                <a:cs typeface="Geist SemiBold" pitchFamily="2" charset="77"/>
              </a:defRPr>
            </a:lvl1pPr>
          </a:lstStyle>
          <a:p>
            <a:r>
              <a:rPr lang="en-US" dirty="0"/>
              <a:t>Titel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C9C49E3-D983-EE39-1E6F-3E9D5756664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Titel präsentation</a:t>
            </a:r>
            <a:endParaRPr lang="en-US" dirty="0"/>
          </a:p>
        </p:txBody>
      </p:sp>
      <p:sp>
        <p:nvSpPr>
          <p:cNvPr id="9" name="Text Placeholder 26">
            <a:extLst>
              <a:ext uri="{FF2B5EF4-FFF2-40B4-BE49-F238E27FC236}">
                <a16:creationId xmlns:a16="http://schemas.microsoft.com/office/drawing/2014/main" id="{3D918B62-0168-CB10-BEF6-5DCBAA5FE1B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62278" y="8419845"/>
            <a:ext cx="1436954" cy="724156"/>
          </a:xfrm>
        </p:spPr>
        <p:txBody>
          <a:bodyPr/>
          <a:lstStyle>
            <a:lvl1pPr>
              <a:lnSpc>
                <a:spcPct val="110000"/>
              </a:lnSpc>
              <a:defRPr sz="530"/>
            </a:lvl1pPr>
          </a:lstStyle>
          <a:p>
            <a:pPr lvl="0"/>
            <a:r>
              <a:rPr lang="en-US" dirty="0"/>
              <a:t>Das Projekt </a:t>
            </a:r>
            <a:r>
              <a:rPr lang="en-US" dirty="0" err="1"/>
              <a:t>wird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Rahmen</a:t>
            </a:r>
            <a:r>
              <a:rPr lang="en-US" dirty="0"/>
              <a:t> des</a:t>
            </a:r>
          </a:p>
          <a:p>
            <a:pPr lvl="0"/>
            <a:r>
              <a:rPr lang="en-US" dirty="0" err="1"/>
              <a:t>Programms</a:t>
            </a:r>
            <a:r>
              <a:rPr lang="en-US" dirty="0"/>
              <a:t> „</a:t>
            </a:r>
            <a:r>
              <a:rPr lang="en-US" dirty="0" err="1"/>
              <a:t>Bildungskommune</a:t>
            </a:r>
            <a:r>
              <a:rPr lang="en-US" dirty="0"/>
              <a:t>“ </a:t>
            </a:r>
            <a:r>
              <a:rPr lang="en-US" dirty="0" err="1"/>
              <a:t>durch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das </a:t>
            </a:r>
            <a:r>
              <a:rPr lang="en-US" dirty="0" err="1"/>
              <a:t>Bundesministerium</a:t>
            </a:r>
            <a:r>
              <a:rPr lang="en-US" dirty="0"/>
              <a:t> für </a:t>
            </a:r>
            <a:r>
              <a:rPr lang="en-US" dirty="0" err="1"/>
              <a:t>Bildung</a:t>
            </a:r>
            <a:r>
              <a:rPr lang="en-US" dirty="0"/>
              <a:t> und</a:t>
            </a:r>
          </a:p>
          <a:p>
            <a:pPr lvl="0"/>
            <a:r>
              <a:rPr lang="en-US" dirty="0"/>
              <a:t>Forschung und die </a:t>
            </a:r>
            <a:r>
              <a:rPr lang="en-US" dirty="0" err="1"/>
              <a:t>Europäische</a:t>
            </a:r>
            <a:r>
              <a:rPr lang="en-US" dirty="0"/>
              <a:t> Union</a:t>
            </a:r>
          </a:p>
          <a:p>
            <a:pPr lvl="0"/>
            <a:r>
              <a:rPr lang="en-US" dirty="0" err="1"/>
              <a:t>über</a:t>
            </a:r>
            <a:r>
              <a:rPr lang="en-US" dirty="0"/>
              <a:t> den </a:t>
            </a:r>
            <a:r>
              <a:rPr lang="en-US" dirty="0" err="1"/>
              <a:t>Europäischen</a:t>
            </a:r>
            <a:r>
              <a:rPr lang="en-US" dirty="0"/>
              <a:t> </a:t>
            </a:r>
            <a:r>
              <a:rPr lang="en-US" dirty="0" err="1"/>
              <a:t>Sozialfonds</a:t>
            </a:r>
            <a:endParaRPr lang="en-US" dirty="0"/>
          </a:p>
          <a:p>
            <a:pPr lvl="0"/>
            <a:r>
              <a:rPr lang="en-US" dirty="0"/>
              <a:t>(ESF Plus) </a:t>
            </a:r>
            <a:r>
              <a:rPr lang="en-US" dirty="0" err="1"/>
              <a:t>gefördert</a:t>
            </a:r>
            <a:r>
              <a:rPr lang="en-US" dirty="0"/>
              <a:t>. 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BCB2104-4A0F-E108-C9D8-977B7B985FA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62875" y="3454400"/>
            <a:ext cx="7104063" cy="16081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097883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01 Layou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E6132F5C-4D9F-07B0-E706-1C1B9EE69FA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Titel präsentation</a:t>
            </a:r>
            <a:endParaRPr lang="en-US" dirty="0"/>
          </a:p>
        </p:txBody>
      </p:sp>
      <p:sp>
        <p:nvSpPr>
          <p:cNvPr id="21" name="Text Placeholder 18">
            <a:extLst>
              <a:ext uri="{FF2B5EF4-FFF2-40B4-BE49-F238E27FC236}">
                <a16:creationId xmlns:a16="http://schemas.microsoft.com/office/drawing/2014/main" id="{21807112-1682-7487-2E6B-8C2ADF78E42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789863" y="3386667"/>
            <a:ext cx="6197600" cy="28448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B61BED1E-3669-FB58-8310-9B67B8BA70C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62278" y="8419845"/>
            <a:ext cx="1436954" cy="724156"/>
          </a:xfrm>
        </p:spPr>
        <p:txBody>
          <a:bodyPr/>
          <a:lstStyle>
            <a:lvl1pPr>
              <a:lnSpc>
                <a:spcPct val="110000"/>
              </a:lnSpc>
              <a:defRPr sz="530"/>
            </a:lvl1pPr>
          </a:lstStyle>
          <a:p>
            <a:pPr lvl="0"/>
            <a:r>
              <a:rPr lang="en-US" dirty="0"/>
              <a:t>Das Projekt </a:t>
            </a:r>
            <a:r>
              <a:rPr lang="en-US" dirty="0" err="1"/>
              <a:t>wird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Rahmen</a:t>
            </a:r>
            <a:r>
              <a:rPr lang="en-US" dirty="0"/>
              <a:t> des</a:t>
            </a:r>
          </a:p>
          <a:p>
            <a:pPr lvl="0"/>
            <a:r>
              <a:rPr lang="en-US" dirty="0" err="1"/>
              <a:t>Programms</a:t>
            </a:r>
            <a:r>
              <a:rPr lang="en-US" dirty="0"/>
              <a:t> „</a:t>
            </a:r>
            <a:r>
              <a:rPr lang="en-US" dirty="0" err="1"/>
              <a:t>Bildungskommune</a:t>
            </a:r>
            <a:r>
              <a:rPr lang="en-US" dirty="0"/>
              <a:t>“ </a:t>
            </a:r>
            <a:r>
              <a:rPr lang="en-US" dirty="0" err="1"/>
              <a:t>durch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das </a:t>
            </a:r>
            <a:r>
              <a:rPr lang="en-US" dirty="0" err="1"/>
              <a:t>Bundesministerium</a:t>
            </a:r>
            <a:r>
              <a:rPr lang="en-US" dirty="0"/>
              <a:t> für </a:t>
            </a:r>
            <a:r>
              <a:rPr lang="en-US" dirty="0" err="1"/>
              <a:t>Bildung</a:t>
            </a:r>
            <a:r>
              <a:rPr lang="en-US" dirty="0"/>
              <a:t> und</a:t>
            </a:r>
          </a:p>
          <a:p>
            <a:pPr lvl="0"/>
            <a:r>
              <a:rPr lang="en-US" dirty="0"/>
              <a:t>Forschung und die </a:t>
            </a:r>
            <a:r>
              <a:rPr lang="en-US" dirty="0" err="1"/>
              <a:t>Europäische</a:t>
            </a:r>
            <a:r>
              <a:rPr lang="en-US" dirty="0"/>
              <a:t> Union</a:t>
            </a:r>
          </a:p>
          <a:p>
            <a:pPr lvl="0"/>
            <a:r>
              <a:rPr lang="en-US" dirty="0" err="1"/>
              <a:t>über</a:t>
            </a:r>
            <a:r>
              <a:rPr lang="en-US" dirty="0"/>
              <a:t> den </a:t>
            </a:r>
            <a:r>
              <a:rPr lang="en-US" dirty="0" err="1"/>
              <a:t>Europäischen</a:t>
            </a:r>
            <a:r>
              <a:rPr lang="en-US" dirty="0"/>
              <a:t> </a:t>
            </a:r>
            <a:r>
              <a:rPr lang="en-US" dirty="0" err="1"/>
              <a:t>Sozialfonds</a:t>
            </a:r>
            <a:endParaRPr lang="en-US" dirty="0"/>
          </a:p>
          <a:p>
            <a:pPr lvl="0"/>
            <a:r>
              <a:rPr lang="en-US" dirty="0"/>
              <a:t>(ESF Plus) </a:t>
            </a:r>
            <a:r>
              <a:rPr lang="en-US" dirty="0" err="1"/>
              <a:t>gefördert</a:t>
            </a:r>
            <a:r>
              <a:rPr lang="en-US" dirty="0"/>
              <a:t>. </a:t>
            </a: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FA056159-9D5E-F7E9-96C5-67D2144248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1172" y="1701387"/>
            <a:ext cx="6518562" cy="2481146"/>
          </a:xfrm>
        </p:spPr>
        <p:txBody>
          <a:bodyPr/>
          <a:lstStyle>
            <a:lvl1pPr>
              <a:defRPr sz="8800"/>
            </a:lvl1pPr>
          </a:lstStyle>
          <a:p>
            <a:r>
              <a:rPr lang="en-US" dirty="0"/>
              <a:t>Titel</a:t>
            </a:r>
          </a:p>
        </p:txBody>
      </p:sp>
    </p:spTree>
    <p:extLst>
      <p:ext uri="{BB962C8B-B14F-4D97-AF65-F5344CB8AC3E}">
        <p14:creationId xmlns:p14="http://schemas.microsoft.com/office/powerpoint/2010/main" val="10680844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01 Layout"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E6132F5C-4D9F-07B0-E706-1C1B9EE69FA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Titel präsentation</a:t>
            </a:r>
            <a:endParaRPr lang="en-US" dirty="0"/>
          </a:p>
        </p:txBody>
      </p:sp>
      <p:sp>
        <p:nvSpPr>
          <p:cNvPr id="21" name="Text Placeholder 18">
            <a:extLst>
              <a:ext uri="{FF2B5EF4-FFF2-40B4-BE49-F238E27FC236}">
                <a16:creationId xmlns:a16="http://schemas.microsoft.com/office/drawing/2014/main" id="{21807112-1682-7487-2E6B-8C2ADF78E42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789863" y="3386667"/>
            <a:ext cx="6197600" cy="28448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B61BED1E-3669-FB58-8310-9B67B8BA70C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62278" y="8419845"/>
            <a:ext cx="1436954" cy="724156"/>
          </a:xfrm>
        </p:spPr>
        <p:txBody>
          <a:bodyPr/>
          <a:lstStyle>
            <a:lvl1pPr>
              <a:lnSpc>
                <a:spcPct val="110000"/>
              </a:lnSpc>
              <a:defRPr sz="530"/>
            </a:lvl1pPr>
          </a:lstStyle>
          <a:p>
            <a:pPr lvl="0"/>
            <a:r>
              <a:rPr lang="en-US" dirty="0"/>
              <a:t>Das Projekt </a:t>
            </a:r>
            <a:r>
              <a:rPr lang="en-US" dirty="0" err="1"/>
              <a:t>wird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Rahmen</a:t>
            </a:r>
            <a:r>
              <a:rPr lang="en-US" dirty="0"/>
              <a:t> des</a:t>
            </a:r>
          </a:p>
          <a:p>
            <a:pPr lvl="0"/>
            <a:r>
              <a:rPr lang="en-US" dirty="0" err="1"/>
              <a:t>Programms</a:t>
            </a:r>
            <a:r>
              <a:rPr lang="en-US" dirty="0"/>
              <a:t> „</a:t>
            </a:r>
            <a:r>
              <a:rPr lang="en-US" dirty="0" err="1"/>
              <a:t>Bildungskommune</a:t>
            </a:r>
            <a:r>
              <a:rPr lang="en-US" dirty="0"/>
              <a:t>“ </a:t>
            </a:r>
            <a:r>
              <a:rPr lang="en-US" dirty="0" err="1"/>
              <a:t>durch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das </a:t>
            </a:r>
            <a:r>
              <a:rPr lang="en-US" dirty="0" err="1"/>
              <a:t>Bundesministerium</a:t>
            </a:r>
            <a:r>
              <a:rPr lang="en-US" dirty="0"/>
              <a:t> für </a:t>
            </a:r>
            <a:r>
              <a:rPr lang="en-US" dirty="0" err="1"/>
              <a:t>Bildung</a:t>
            </a:r>
            <a:r>
              <a:rPr lang="en-US" dirty="0"/>
              <a:t> und</a:t>
            </a:r>
          </a:p>
          <a:p>
            <a:pPr lvl="0"/>
            <a:r>
              <a:rPr lang="en-US" dirty="0"/>
              <a:t>Forschung und die </a:t>
            </a:r>
            <a:r>
              <a:rPr lang="en-US" dirty="0" err="1"/>
              <a:t>Europäische</a:t>
            </a:r>
            <a:r>
              <a:rPr lang="en-US" dirty="0"/>
              <a:t> Union</a:t>
            </a:r>
          </a:p>
          <a:p>
            <a:pPr lvl="0"/>
            <a:r>
              <a:rPr lang="en-US" dirty="0" err="1"/>
              <a:t>über</a:t>
            </a:r>
            <a:r>
              <a:rPr lang="en-US" dirty="0"/>
              <a:t> den </a:t>
            </a:r>
            <a:r>
              <a:rPr lang="en-US" dirty="0" err="1"/>
              <a:t>Europäischen</a:t>
            </a:r>
            <a:r>
              <a:rPr lang="en-US" dirty="0"/>
              <a:t> </a:t>
            </a:r>
            <a:r>
              <a:rPr lang="en-US" dirty="0" err="1"/>
              <a:t>Sozialfonds</a:t>
            </a:r>
            <a:endParaRPr lang="en-US" dirty="0"/>
          </a:p>
          <a:p>
            <a:pPr lvl="0"/>
            <a:r>
              <a:rPr lang="en-US" dirty="0"/>
              <a:t>(ESF Plus) </a:t>
            </a:r>
            <a:r>
              <a:rPr lang="en-US" dirty="0" err="1"/>
              <a:t>gefördert</a:t>
            </a:r>
            <a:r>
              <a:rPr lang="en-US" dirty="0"/>
              <a:t>. </a:t>
            </a: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FA056159-9D5E-F7E9-96C5-67D2144248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1172" y="1701387"/>
            <a:ext cx="6518562" cy="2481146"/>
          </a:xfrm>
        </p:spPr>
        <p:txBody>
          <a:bodyPr/>
          <a:lstStyle>
            <a:lvl1pPr>
              <a:defRPr sz="8800"/>
            </a:lvl1pPr>
          </a:lstStyle>
          <a:p>
            <a:r>
              <a:rPr lang="en-US" dirty="0"/>
              <a:t>Titel</a:t>
            </a:r>
          </a:p>
        </p:txBody>
      </p:sp>
    </p:spTree>
    <p:extLst>
      <p:ext uri="{BB962C8B-B14F-4D97-AF65-F5344CB8AC3E}">
        <p14:creationId xmlns:p14="http://schemas.microsoft.com/office/powerpoint/2010/main" val="38023533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06 Layou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84B02357-9C9C-EB8E-93BA-7118D7FFFA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Titel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5F159E83-B1D3-7C25-302F-D63FE5506A7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Titel präsentation</a:t>
            </a:r>
            <a:endParaRPr lang="en-US" dirty="0"/>
          </a:p>
        </p:txBody>
      </p:sp>
      <p:sp>
        <p:nvSpPr>
          <p:cNvPr id="10" name="Text Placeholder 26">
            <a:extLst>
              <a:ext uri="{FF2B5EF4-FFF2-40B4-BE49-F238E27FC236}">
                <a16:creationId xmlns:a16="http://schemas.microsoft.com/office/drawing/2014/main" id="{493F628D-EC38-0D12-5A18-8779FB4932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62278" y="8419845"/>
            <a:ext cx="1436954" cy="724156"/>
          </a:xfrm>
        </p:spPr>
        <p:txBody>
          <a:bodyPr/>
          <a:lstStyle>
            <a:lvl1pPr>
              <a:lnSpc>
                <a:spcPct val="110000"/>
              </a:lnSpc>
              <a:defRPr sz="530"/>
            </a:lvl1pPr>
          </a:lstStyle>
          <a:p>
            <a:pPr lvl="0"/>
            <a:r>
              <a:rPr lang="en-US" dirty="0"/>
              <a:t>Das Projekt </a:t>
            </a:r>
            <a:r>
              <a:rPr lang="en-US" dirty="0" err="1"/>
              <a:t>wird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Rahmen</a:t>
            </a:r>
            <a:r>
              <a:rPr lang="en-US" dirty="0"/>
              <a:t> des</a:t>
            </a:r>
          </a:p>
          <a:p>
            <a:pPr lvl="0"/>
            <a:r>
              <a:rPr lang="en-US" dirty="0" err="1"/>
              <a:t>Programms</a:t>
            </a:r>
            <a:r>
              <a:rPr lang="en-US" dirty="0"/>
              <a:t> „</a:t>
            </a:r>
            <a:r>
              <a:rPr lang="en-US" dirty="0" err="1"/>
              <a:t>Bildungskommune</a:t>
            </a:r>
            <a:r>
              <a:rPr lang="en-US" dirty="0"/>
              <a:t>“ </a:t>
            </a:r>
            <a:r>
              <a:rPr lang="en-US" dirty="0" err="1"/>
              <a:t>durch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das </a:t>
            </a:r>
            <a:r>
              <a:rPr lang="en-US" dirty="0" err="1"/>
              <a:t>Bundesministerium</a:t>
            </a:r>
            <a:r>
              <a:rPr lang="en-US" dirty="0"/>
              <a:t> für </a:t>
            </a:r>
            <a:r>
              <a:rPr lang="en-US" dirty="0" err="1"/>
              <a:t>Bildung</a:t>
            </a:r>
            <a:r>
              <a:rPr lang="en-US" dirty="0"/>
              <a:t> und</a:t>
            </a:r>
          </a:p>
          <a:p>
            <a:pPr lvl="0"/>
            <a:r>
              <a:rPr lang="en-US" dirty="0"/>
              <a:t>Forschung und die </a:t>
            </a:r>
            <a:r>
              <a:rPr lang="en-US" dirty="0" err="1"/>
              <a:t>Europäische</a:t>
            </a:r>
            <a:r>
              <a:rPr lang="en-US" dirty="0"/>
              <a:t> Union</a:t>
            </a:r>
          </a:p>
          <a:p>
            <a:pPr lvl="0"/>
            <a:r>
              <a:rPr lang="en-US" dirty="0" err="1"/>
              <a:t>über</a:t>
            </a:r>
            <a:r>
              <a:rPr lang="en-US" dirty="0"/>
              <a:t> den </a:t>
            </a:r>
            <a:r>
              <a:rPr lang="en-US" dirty="0" err="1"/>
              <a:t>Europäischen</a:t>
            </a:r>
            <a:r>
              <a:rPr lang="en-US" dirty="0"/>
              <a:t> </a:t>
            </a:r>
            <a:r>
              <a:rPr lang="en-US" dirty="0" err="1"/>
              <a:t>Sozialfonds</a:t>
            </a:r>
            <a:endParaRPr lang="en-US" dirty="0"/>
          </a:p>
          <a:p>
            <a:pPr lvl="0"/>
            <a:r>
              <a:rPr lang="en-US" dirty="0"/>
              <a:t>(ESF Plus) </a:t>
            </a:r>
            <a:r>
              <a:rPr lang="en-US" dirty="0" err="1"/>
              <a:t>gefördert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8017358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06 Layout"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84B02357-9C9C-EB8E-93BA-7118D7FFFA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Titel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5F159E83-B1D3-7C25-302F-D63FE5506A7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Titel präsentation</a:t>
            </a:r>
            <a:endParaRPr lang="en-US" dirty="0"/>
          </a:p>
        </p:txBody>
      </p:sp>
      <p:sp>
        <p:nvSpPr>
          <p:cNvPr id="10" name="Text Placeholder 26">
            <a:extLst>
              <a:ext uri="{FF2B5EF4-FFF2-40B4-BE49-F238E27FC236}">
                <a16:creationId xmlns:a16="http://schemas.microsoft.com/office/drawing/2014/main" id="{493F628D-EC38-0D12-5A18-8779FB4932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62278" y="8419845"/>
            <a:ext cx="1436954" cy="724156"/>
          </a:xfrm>
        </p:spPr>
        <p:txBody>
          <a:bodyPr/>
          <a:lstStyle>
            <a:lvl1pPr>
              <a:lnSpc>
                <a:spcPct val="110000"/>
              </a:lnSpc>
              <a:defRPr sz="530"/>
            </a:lvl1pPr>
          </a:lstStyle>
          <a:p>
            <a:pPr lvl="0"/>
            <a:r>
              <a:rPr lang="en-US" dirty="0"/>
              <a:t>Das Projekt </a:t>
            </a:r>
            <a:r>
              <a:rPr lang="en-US" dirty="0" err="1"/>
              <a:t>wird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Rahmen</a:t>
            </a:r>
            <a:r>
              <a:rPr lang="en-US" dirty="0"/>
              <a:t> des</a:t>
            </a:r>
          </a:p>
          <a:p>
            <a:pPr lvl="0"/>
            <a:r>
              <a:rPr lang="en-US" dirty="0" err="1"/>
              <a:t>Programms</a:t>
            </a:r>
            <a:r>
              <a:rPr lang="en-US" dirty="0"/>
              <a:t> „</a:t>
            </a:r>
            <a:r>
              <a:rPr lang="en-US" dirty="0" err="1"/>
              <a:t>Bildungskommune</a:t>
            </a:r>
            <a:r>
              <a:rPr lang="en-US" dirty="0"/>
              <a:t>“ </a:t>
            </a:r>
            <a:r>
              <a:rPr lang="en-US" dirty="0" err="1"/>
              <a:t>durch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das </a:t>
            </a:r>
            <a:r>
              <a:rPr lang="en-US" dirty="0" err="1"/>
              <a:t>Bundesministerium</a:t>
            </a:r>
            <a:r>
              <a:rPr lang="en-US" dirty="0"/>
              <a:t> für </a:t>
            </a:r>
            <a:r>
              <a:rPr lang="en-US" dirty="0" err="1"/>
              <a:t>Bildung</a:t>
            </a:r>
            <a:r>
              <a:rPr lang="en-US" dirty="0"/>
              <a:t> und</a:t>
            </a:r>
          </a:p>
          <a:p>
            <a:pPr lvl="0"/>
            <a:r>
              <a:rPr lang="en-US" dirty="0"/>
              <a:t>Forschung und die </a:t>
            </a:r>
            <a:r>
              <a:rPr lang="en-US" dirty="0" err="1"/>
              <a:t>Europäische</a:t>
            </a:r>
            <a:r>
              <a:rPr lang="en-US" dirty="0"/>
              <a:t> Union</a:t>
            </a:r>
          </a:p>
          <a:p>
            <a:pPr lvl="0"/>
            <a:r>
              <a:rPr lang="en-US" dirty="0" err="1"/>
              <a:t>über</a:t>
            </a:r>
            <a:r>
              <a:rPr lang="en-US" dirty="0"/>
              <a:t> den </a:t>
            </a:r>
            <a:r>
              <a:rPr lang="en-US" dirty="0" err="1"/>
              <a:t>Europäischen</a:t>
            </a:r>
            <a:r>
              <a:rPr lang="en-US" dirty="0"/>
              <a:t> </a:t>
            </a:r>
            <a:r>
              <a:rPr lang="en-US" dirty="0" err="1"/>
              <a:t>Sozialfonds</a:t>
            </a:r>
            <a:endParaRPr lang="en-US" dirty="0"/>
          </a:p>
          <a:p>
            <a:pPr lvl="0"/>
            <a:r>
              <a:rPr lang="en-US" dirty="0"/>
              <a:t>(ESF Plus) </a:t>
            </a:r>
            <a:r>
              <a:rPr lang="en-US" dirty="0" err="1"/>
              <a:t>gefördert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7262416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84B02357-9C9C-EB8E-93BA-7118D7FFFA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Titel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5F159E83-B1D3-7C25-302F-D63FE5506A7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Titel präsentation</a:t>
            </a:r>
            <a:endParaRPr lang="en-US" dirty="0"/>
          </a:p>
        </p:txBody>
      </p:sp>
      <p:sp>
        <p:nvSpPr>
          <p:cNvPr id="10" name="Text Placeholder 26">
            <a:extLst>
              <a:ext uri="{FF2B5EF4-FFF2-40B4-BE49-F238E27FC236}">
                <a16:creationId xmlns:a16="http://schemas.microsoft.com/office/drawing/2014/main" id="{493F628D-EC38-0D12-5A18-8779FB4932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62278" y="8419845"/>
            <a:ext cx="1436954" cy="724156"/>
          </a:xfrm>
        </p:spPr>
        <p:txBody>
          <a:bodyPr/>
          <a:lstStyle>
            <a:lvl1pPr>
              <a:lnSpc>
                <a:spcPct val="110000"/>
              </a:lnSpc>
              <a:defRPr sz="530"/>
            </a:lvl1pPr>
          </a:lstStyle>
          <a:p>
            <a:pPr lvl="0"/>
            <a:r>
              <a:rPr lang="en-US" dirty="0"/>
              <a:t>Das Projekt </a:t>
            </a:r>
            <a:r>
              <a:rPr lang="en-US" dirty="0" err="1"/>
              <a:t>wird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Rahmen</a:t>
            </a:r>
            <a:r>
              <a:rPr lang="en-US" dirty="0"/>
              <a:t> des</a:t>
            </a:r>
          </a:p>
          <a:p>
            <a:pPr lvl="0"/>
            <a:r>
              <a:rPr lang="en-US" dirty="0" err="1"/>
              <a:t>Programms</a:t>
            </a:r>
            <a:r>
              <a:rPr lang="en-US" dirty="0"/>
              <a:t> „</a:t>
            </a:r>
            <a:r>
              <a:rPr lang="en-US" dirty="0" err="1"/>
              <a:t>Bildungskommune</a:t>
            </a:r>
            <a:r>
              <a:rPr lang="en-US" dirty="0"/>
              <a:t>“ </a:t>
            </a:r>
            <a:r>
              <a:rPr lang="en-US" dirty="0" err="1"/>
              <a:t>durch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das </a:t>
            </a:r>
            <a:r>
              <a:rPr lang="en-US" dirty="0" err="1"/>
              <a:t>Bundesministerium</a:t>
            </a:r>
            <a:r>
              <a:rPr lang="en-US" dirty="0"/>
              <a:t> für </a:t>
            </a:r>
            <a:r>
              <a:rPr lang="en-US" dirty="0" err="1"/>
              <a:t>Bildung</a:t>
            </a:r>
            <a:r>
              <a:rPr lang="en-US" dirty="0"/>
              <a:t> und</a:t>
            </a:r>
          </a:p>
          <a:p>
            <a:pPr lvl="0"/>
            <a:r>
              <a:rPr lang="en-US" dirty="0"/>
              <a:t>Forschung und die </a:t>
            </a:r>
            <a:r>
              <a:rPr lang="en-US" dirty="0" err="1"/>
              <a:t>Europäische</a:t>
            </a:r>
            <a:r>
              <a:rPr lang="en-US" dirty="0"/>
              <a:t> Union</a:t>
            </a:r>
          </a:p>
          <a:p>
            <a:pPr lvl="0"/>
            <a:r>
              <a:rPr lang="en-US" dirty="0" err="1"/>
              <a:t>über</a:t>
            </a:r>
            <a:r>
              <a:rPr lang="en-US" dirty="0"/>
              <a:t> den </a:t>
            </a:r>
            <a:r>
              <a:rPr lang="en-US" dirty="0" err="1"/>
              <a:t>Europäischen</a:t>
            </a:r>
            <a:r>
              <a:rPr lang="en-US" dirty="0"/>
              <a:t> </a:t>
            </a:r>
            <a:r>
              <a:rPr lang="en-US" dirty="0" err="1"/>
              <a:t>Sozialfonds</a:t>
            </a:r>
            <a:endParaRPr lang="en-US" dirty="0"/>
          </a:p>
          <a:p>
            <a:pPr lvl="0"/>
            <a:r>
              <a:rPr lang="en-US" dirty="0"/>
              <a:t>(ESF Plus) </a:t>
            </a:r>
            <a:r>
              <a:rPr lang="en-US" dirty="0" err="1"/>
              <a:t>gefördert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866043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E6132F5C-4D9F-07B0-E706-1C1B9EE69FA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Titel präsentation</a:t>
            </a:r>
            <a:endParaRPr lang="en-US" dirty="0"/>
          </a:p>
        </p:txBody>
      </p:sp>
      <p:sp>
        <p:nvSpPr>
          <p:cNvPr id="21" name="Text Placeholder 18">
            <a:extLst>
              <a:ext uri="{FF2B5EF4-FFF2-40B4-BE49-F238E27FC236}">
                <a16:creationId xmlns:a16="http://schemas.microsoft.com/office/drawing/2014/main" id="{21807112-1682-7487-2E6B-8C2ADF78E42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789863" y="3386667"/>
            <a:ext cx="6197600" cy="28448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B61BED1E-3669-FB58-8310-9B67B8BA70C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62278" y="8419845"/>
            <a:ext cx="1436954" cy="724156"/>
          </a:xfrm>
        </p:spPr>
        <p:txBody>
          <a:bodyPr/>
          <a:lstStyle>
            <a:lvl1pPr>
              <a:lnSpc>
                <a:spcPct val="110000"/>
              </a:lnSpc>
              <a:defRPr sz="530"/>
            </a:lvl1pPr>
          </a:lstStyle>
          <a:p>
            <a:pPr lvl="0"/>
            <a:r>
              <a:rPr lang="en-US" dirty="0"/>
              <a:t>Das Projekt </a:t>
            </a:r>
            <a:r>
              <a:rPr lang="en-US" dirty="0" err="1"/>
              <a:t>wird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Rahmen</a:t>
            </a:r>
            <a:r>
              <a:rPr lang="en-US" dirty="0"/>
              <a:t> des</a:t>
            </a:r>
          </a:p>
          <a:p>
            <a:pPr lvl="0"/>
            <a:r>
              <a:rPr lang="en-US" dirty="0" err="1"/>
              <a:t>Programms</a:t>
            </a:r>
            <a:r>
              <a:rPr lang="en-US" dirty="0"/>
              <a:t> „</a:t>
            </a:r>
            <a:r>
              <a:rPr lang="en-US" dirty="0" err="1"/>
              <a:t>Bildungskommune</a:t>
            </a:r>
            <a:r>
              <a:rPr lang="en-US" dirty="0"/>
              <a:t>“ </a:t>
            </a:r>
            <a:r>
              <a:rPr lang="en-US" dirty="0" err="1"/>
              <a:t>durch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das </a:t>
            </a:r>
            <a:r>
              <a:rPr lang="en-US" dirty="0" err="1"/>
              <a:t>Bundesministerium</a:t>
            </a:r>
            <a:r>
              <a:rPr lang="en-US" dirty="0"/>
              <a:t> für </a:t>
            </a:r>
            <a:r>
              <a:rPr lang="en-US" dirty="0" err="1"/>
              <a:t>Bildung</a:t>
            </a:r>
            <a:r>
              <a:rPr lang="en-US" dirty="0"/>
              <a:t> und</a:t>
            </a:r>
          </a:p>
          <a:p>
            <a:pPr lvl="0"/>
            <a:r>
              <a:rPr lang="en-US" dirty="0"/>
              <a:t>Forschung und die </a:t>
            </a:r>
            <a:r>
              <a:rPr lang="en-US" dirty="0" err="1"/>
              <a:t>Europäische</a:t>
            </a:r>
            <a:r>
              <a:rPr lang="en-US" dirty="0"/>
              <a:t> Union</a:t>
            </a:r>
          </a:p>
          <a:p>
            <a:pPr lvl="0"/>
            <a:r>
              <a:rPr lang="en-US" dirty="0" err="1"/>
              <a:t>über</a:t>
            </a:r>
            <a:r>
              <a:rPr lang="en-US" dirty="0"/>
              <a:t> den </a:t>
            </a:r>
            <a:r>
              <a:rPr lang="en-US" dirty="0" err="1"/>
              <a:t>Europäischen</a:t>
            </a:r>
            <a:r>
              <a:rPr lang="en-US" dirty="0"/>
              <a:t> </a:t>
            </a:r>
            <a:r>
              <a:rPr lang="en-US" dirty="0" err="1"/>
              <a:t>Sozialfonds</a:t>
            </a:r>
            <a:endParaRPr lang="en-US" dirty="0"/>
          </a:p>
          <a:p>
            <a:pPr lvl="0"/>
            <a:r>
              <a:rPr lang="en-US" dirty="0"/>
              <a:t>(ESF Plus) </a:t>
            </a:r>
            <a:r>
              <a:rPr lang="en-US" dirty="0" err="1"/>
              <a:t>gefördert</a:t>
            </a:r>
            <a:r>
              <a:rPr lang="en-US" dirty="0"/>
              <a:t>. </a:t>
            </a: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FA056159-9D5E-F7E9-96C5-67D2144248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1172" y="1701387"/>
            <a:ext cx="6518562" cy="2481146"/>
          </a:xfrm>
        </p:spPr>
        <p:txBody>
          <a:bodyPr/>
          <a:lstStyle>
            <a:lvl1pPr>
              <a:defRPr sz="8800"/>
            </a:lvl1pPr>
          </a:lstStyle>
          <a:p>
            <a:r>
              <a:rPr lang="en-US" dirty="0"/>
              <a:t>Titel</a:t>
            </a:r>
          </a:p>
        </p:txBody>
      </p:sp>
    </p:spTree>
    <p:extLst>
      <p:ext uri="{BB962C8B-B14F-4D97-AF65-F5344CB8AC3E}">
        <p14:creationId xmlns:p14="http://schemas.microsoft.com/office/powerpoint/2010/main" val="2775988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 Layou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E6132F5C-4D9F-07B0-E706-1C1B9EE69FA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Titel präsentation</a:t>
            </a:r>
            <a:endParaRPr lang="en-US" dirty="0"/>
          </a:p>
        </p:txBody>
      </p:sp>
      <p:sp>
        <p:nvSpPr>
          <p:cNvPr id="21" name="Text Placeholder 18">
            <a:extLst>
              <a:ext uri="{FF2B5EF4-FFF2-40B4-BE49-F238E27FC236}">
                <a16:creationId xmlns:a16="http://schemas.microsoft.com/office/drawing/2014/main" id="{21807112-1682-7487-2E6B-8C2ADF78E42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879197" y="5757557"/>
            <a:ext cx="10447336" cy="189631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B61BED1E-3669-FB58-8310-9B67B8BA70C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62278" y="8419845"/>
            <a:ext cx="1436954" cy="724156"/>
          </a:xfrm>
        </p:spPr>
        <p:txBody>
          <a:bodyPr/>
          <a:lstStyle>
            <a:lvl1pPr>
              <a:lnSpc>
                <a:spcPct val="110000"/>
              </a:lnSpc>
              <a:defRPr sz="530"/>
            </a:lvl1pPr>
          </a:lstStyle>
          <a:p>
            <a:pPr lvl="0"/>
            <a:r>
              <a:rPr lang="en-US" dirty="0"/>
              <a:t>Das Projekt </a:t>
            </a:r>
            <a:r>
              <a:rPr lang="en-US" dirty="0" err="1"/>
              <a:t>wird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Rahmen</a:t>
            </a:r>
            <a:r>
              <a:rPr lang="en-US" dirty="0"/>
              <a:t> des</a:t>
            </a:r>
          </a:p>
          <a:p>
            <a:pPr lvl="0"/>
            <a:r>
              <a:rPr lang="en-US" dirty="0" err="1"/>
              <a:t>Programms</a:t>
            </a:r>
            <a:r>
              <a:rPr lang="en-US" dirty="0"/>
              <a:t> „</a:t>
            </a:r>
            <a:r>
              <a:rPr lang="en-US" dirty="0" err="1"/>
              <a:t>Bildungskommune</a:t>
            </a:r>
            <a:r>
              <a:rPr lang="en-US" dirty="0"/>
              <a:t>“ </a:t>
            </a:r>
            <a:r>
              <a:rPr lang="en-US" dirty="0" err="1"/>
              <a:t>durch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das </a:t>
            </a:r>
            <a:r>
              <a:rPr lang="en-US" dirty="0" err="1"/>
              <a:t>Bundesministerium</a:t>
            </a:r>
            <a:r>
              <a:rPr lang="en-US" dirty="0"/>
              <a:t> für </a:t>
            </a:r>
            <a:r>
              <a:rPr lang="en-US" dirty="0" err="1"/>
              <a:t>Bildung</a:t>
            </a:r>
            <a:r>
              <a:rPr lang="en-US" dirty="0"/>
              <a:t> und</a:t>
            </a:r>
          </a:p>
          <a:p>
            <a:pPr lvl="0"/>
            <a:r>
              <a:rPr lang="en-US" dirty="0"/>
              <a:t>Forschung und die </a:t>
            </a:r>
            <a:r>
              <a:rPr lang="en-US" dirty="0" err="1"/>
              <a:t>Europäische</a:t>
            </a:r>
            <a:r>
              <a:rPr lang="en-US" dirty="0"/>
              <a:t> Union</a:t>
            </a:r>
          </a:p>
          <a:p>
            <a:pPr lvl="0"/>
            <a:r>
              <a:rPr lang="en-US" dirty="0" err="1"/>
              <a:t>über</a:t>
            </a:r>
            <a:r>
              <a:rPr lang="en-US" dirty="0"/>
              <a:t> den </a:t>
            </a:r>
            <a:r>
              <a:rPr lang="en-US" dirty="0" err="1"/>
              <a:t>Europäischen</a:t>
            </a:r>
            <a:r>
              <a:rPr lang="en-US" dirty="0"/>
              <a:t> </a:t>
            </a:r>
            <a:r>
              <a:rPr lang="en-US" dirty="0" err="1"/>
              <a:t>Sozialfonds</a:t>
            </a:r>
            <a:endParaRPr lang="en-US" dirty="0"/>
          </a:p>
          <a:p>
            <a:pPr lvl="0"/>
            <a:r>
              <a:rPr lang="en-US" dirty="0"/>
              <a:t>(ESF Plus) </a:t>
            </a:r>
            <a:r>
              <a:rPr lang="en-US" dirty="0" err="1"/>
              <a:t>gefördert</a:t>
            </a:r>
            <a:r>
              <a:rPr lang="en-US" dirty="0"/>
              <a:t>.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F0DE1DB-CED5-2C36-2921-B25152A025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1171" y="1811867"/>
            <a:ext cx="12665362" cy="3403600"/>
          </a:xfrm>
        </p:spPr>
        <p:txBody>
          <a:bodyPr/>
          <a:lstStyle>
            <a:lvl1pPr>
              <a:lnSpc>
                <a:spcPct val="105000"/>
              </a:lnSpc>
              <a:defRPr sz="6400"/>
            </a:lvl1pPr>
          </a:lstStyle>
          <a:p>
            <a:r>
              <a:rPr lang="en-US" dirty="0"/>
              <a:t>Titel</a:t>
            </a:r>
          </a:p>
        </p:txBody>
      </p:sp>
    </p:spTree>
    <p:extLst>
      <p:ext uri="{BB962C8B-B14F-4D97-AF65-F5344CB8AC3E}">
        <p14:creationId xmlns:p14="http://schemas.microsoft.com/office/powerpoint/2010/main" val="2956946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5BE16B6-D86F-DF2B-77A0-E9D32E29C0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1171" y="5672667"/>
            <a:ext cx="10057629" cy="2077533"/>
          </a:xfrm>
        </p:spPr>
        <p:txBody>
          <a:bodyPr anchor="b"/>
          <a:lstStyle>
            <a:lvl1pPr>
              <a:defRPr sz="8800" b="1" i="0" spc="-300">
                <a:latin typeface="Geist SemiBold" pitchFamily="2" charset="77"/>
                <a:ea typeface="Geist SemiBold" pitchFamily="2" charset="77"/>
                <a:cs typeface="Geist SemiBold" pitchFamily="2" charset="77"/>
              </a:defRPr>
            </a:lvl1pPr>
          </a:lstStyle>
          <a:p>
            <a:r>
              <a:rPr lang="en-US" dirty="0"/>
              <a:t>Titel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C9C49E3-D983-EE39-1E6F-3E9D5756664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Titel präsentation</a:t>
            </a:r>
            <a:endParaRPr lang="en-US" dirty="0"/>
          </a:p>
        </p:txBody>
      </p:sp>
      <p:sp>
        <p:nvSpPr>
          <p:cNvPr id="9" name="Text Placeholder 26">
            <a:extLst>
              <a:ext uri="{FF2B5EF4-FFF2-40B4-BE49-F238E27FC236}">
                <a16:creationId xmlns:a16="http://schemas.microsoft.com/office/drawing/2014/main" id="{3D918B62-0168-CB10-BEF6-5DCBAA5FE1B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62278" y="8419845"/>
            <a:ext cx="1436954" cy="724156"/>
          </a:xfrm>
        </p:spPr>
        <p:txBody>
          <a:bodyPr/>
          <a:lstStyle>
            <a:lvl1pPr>
              <a:lnSpc>
                <a:spcPct val="110000"/>
              </a:lnSpc>
              <a:defRPr sz="530"/>
            </a:lvl1pPr>
          </a:lstStyle>
          <a:p>
            <a:pPr lvl="0"/>
            <a:r>
              <a:rPr lang="en-US" dirty="0"/>
              <a:t>Das Projekt </a:t>
            </a:r>
            <a:r>
              <a:rPr lang="en-US" dirty="0" err="1"/>
              <a:t>wird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Rahmen</a:t>
            </a:r>
            <a:r>
              <a:rPr lang="en-US" dirty="0"/>
              <a:t> des</a:t>
            </a:r>
          </a:p>
          <a:p>
            <a:pPr lvl="0"/>
            <a:r>
              <a:rPr lang="en-US" dirty="0" err="1"/>
              <a:t>Programms</a:t>
            </a:r>
            <a:r>
              <a:rPr lang="en-US" dirty="0"/>
              <a:t> „</a:t>
            </a:r>
            <a:r>
              <a:rPr lang="en-US" dirty="0" err="1"/>
              <a:t>Bildungskommune</a:t>
            </a:r>
            <a:r>
              <a:rPr lang="en-US" dirty="0"/>
              <a:t>“ </a:t>
            </a:r>
            <a:r>
              <a:rPr lang="en-US" dirty="0" err="1"/>
              <a:t>durch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das </a:t>
            </a:r>
            <a:r>
              <a:rPr lang="en-US" dirty="0" err="1"/>
              <a:t>Bundesministerium</a:t>
            </a:r>
            <a:r>
              <a:rPr lang="en-US" dirty="0"/>
              <a:t> für </a:t>
            </a:r>
            <a:r>
              <a:rPr lang="en-US" dirty="0" err="1"/>
              <a:t>Bildung</a:t>
            </a:r>
            <a:r>
              <a:rPr lang="en-US" dirty="0"/>
              <a:t> und</a:t>
            </a:r>
          </a:p>
          <a:p>
            <a:pPr lvl="0"/>
            <a:r>
              <a:rPr lang="en-US" dirty="0"/>
              <a:t>Forschung und die </a:t>
            </a:r>
            <a:r>
              <a:rPr lang="en-US" dirty="0" err="1"/>
              <a:t>Europäische</a:t>
            </a:r>
            <a:r>
              <a:rPr lang="en-US" dirty="0"/>
              <a:t> Union</a:t>
            </a:r>
          </a:p>
          <a:p>
            <a:pPr lvl="0"/>
            <a:r>
              <a:rPr lang="en-US" dirty="0" err="1"/>
              <a:t>über</a:t>
            </a:r>
            <a:r>
              <a:rPr lang="en-US" dirty="0"/>
              <a:t> den </a:t>
            </a:r>
            <a:r>
              <a:rPr lang="en-US" dirty="0" err="1"/>
              <a:t>Europäischen</a:t>
            </a:r>
            <a:r>
              <a:rPr lang="en-US" dirty="0"/>
              <a:t> </a:t>
            </a:r>
            <a:r>
              <a:rPr lang="en-US" dirty="0" err="1"/>
              <a:t>Sozialfonds</a:t>
            </a:r>
            <a:endParaRPr lang="en-US" dirty="0"/>
          </a:p>
          <a:p>
            <a:pPr lvl="0"/>
            <a:r>
              <a:rPr lang="en-US" dirty="0"/>
              <a:t>(ESF Plus) </a:t>
            </a:r>
            <a:r>
              <a:rPr lang="en-US" dirty="0" err="1"/>
              <a:t>gefördert</a:t>
            </a:r>
            <a:r>
              <a:rPr lang="en-US" dirty="0"/>
              <a:t>. 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BCB2104-4A0F-E108-C9D8-977B7B985FA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62875" y="3454400"/>
            <a:ext cx="7104063" cy="16081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93921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 Layou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5BE16B6-D86F-DF2B-77A0-E9D32E29C0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1171" y="2252133"/>
            <a:ext cx="7263629" cy="5498067"/>
          </a:xfrm>
        </p:spPr>
        <p:txBody>
          <a:bodyPr anchor="b"/>
          <a:lstStyle>
            <a:lvl1pPr>
              <a:defRPr sz="8800" b="1" i="0" spc="-300">
                <a:latin typeface="Geist SemiBold" pitchFamily="2" charset="77"/>
                <a:ea typeface="Geist SemiBold" pitchFamily="2" charset="77"/>
                <a:cs typeface="Geist SemiBold" pitchFamily="2" charset="77"/>
              </a:defRPr>
            </a:lvl1pPr>
          </a:lstStyle>
          <a:p>
            <a:r>
              <a:rPr lang="en-US" dirty="0"/>
              <a:t>Titel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C9C49E3-D983-EE39-1E6F-3E9D5756664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Titel präsentation</a:t>
            </a:r>
            <a:endParaRPr lang="en-US" dirty="0"/>
          </a:p>
        </p:txBody>
      </p:sp>
      <p:sp>
        <p:nvSpPr>
          <p:cNvPr id="9" name="Text Placeholder 26">
            <a:extLst>
              <a:ext uri="{FF2B5EF4-FFF2-40B4-BE49-F238E27FC236}">
                <a16:creationId xmlns:a16="http://schemas.microsoft.com/office/drawing/2014/main" id="{3D918B62-0168-CB10-BEF6-5DCBAA5FE1B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62278" y="8419845"/>
            <a:ext cx="1436954" cy="724156"/>
          </a:xfrm>
        </p:spPr>
        <p:txBody>
          <a:bodyPr/>
          <a:lstStyle>
            <a:lvl1pPr>
              <a:lnSpc>
                <a:spcPct val="110000"/>
              </a:lnSpc>
              <a:defRPr sz="530"/>
            </a:lvl1pPr>
          </a:lstStyle>
          <a:p>
            <a:pPr lvl="0"/>
            <a:r>
              <a:rPr lang="en-US" dirty="0"/>
              <a:t>Das Projekt </a:t>
            </a:r>
            <a:r>
              <a:rPr lang="en-US" dirty="0" err="1"/>
              <a:t>wird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Rahmen</a:t>
            </a:r>
            <a:r>
              <a:rPr lang="en-US" dirty="0"/>
              <a:t> des</a:t>
            </a:r>
          </a:p>
          <a:p>
            <a:pPr lvl="0"/>
            <a:r>
              <a:rPr lang="en-US" dirty="0" err="1"/>
              <a:t>Programms</a:t>
            </a:r>
            <a:r>
              <a:rPr lang="en-US" dirty="0"/>
              <a:t> „</a:t>
            </a:r>
            <a:r>
              <a:rPr lang="en-US" dirty="0" err="1"/>
              <a:t>Bildungskommune</a:t>
            </a:r>
            <a:r>
              <a:rPr lang="en-US" dirty="0"/>
              <a:t>“ </a:t>
            </a:r>
            <a:r>
              <a:rPr lang="en-US" dirty="0" err="1"/>
              <a:t>durch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das </a:t>
            </a:r>
            <a:r>
              <a:rPr lang="en-US" dirty="0" err="1"/>
              <a:t>Bundesministerium</a:t>
            </a:r>
            <a:r>
              <a:rPr lang="en-US" dirty="0"/>
              <a:t> für </a:t>
            </a:r>
            <a:r>
              <a:rPr lang="en-US" dirty="0" err="1"/>
              <a:t>Bildung</a:t>
            </a:r>
            <a:r>
              <a:rPr lang="en-US" dirty="0"/>
              <a:t> und</a:t>
            </a:r>
          </a:p>
          <a:p>
            <a:pPr lvl="0"/>
            <a:r>
              <a:rPr lang="en-US" dirty="0"/>
              <a:t>Forschung und die </a:t>
            </a:r>
            <a:r>
              <a:rPr lang="en-US" dirty="0" err="1"/>
              <a:t>Europäische</a:t>
            </a:r>
            <a:r>
              <a:rPr lang="en-US" dirty="0"/>
              <a:t> Union</a:t>
            </a:r>
          </a:p>
          <a:p>
            <a:pPr lvl="0"/>
            <a:r>
              <a:rPr lang="en-US" dirty="0" err="1"/>
              <a:t>über</a:t>
            </a:r>
            <a:r>
              <a:rPr lang="en-US" dirty="0"/>
              <a:t> den </a:t>
            </a:r>
            <a:r>
              <a:rPr lang="en-US" dirty="0" err="1"/>
              <a:t>Europäischen</a:t>
            </a:r>
            <a:r>
              <a:rPr lang="en-US" dirty="0"/>
              <a:t> </a:t>
            </a:r>
            <a:r>
              <a:rPr lang="en-US" dirty="0" err="1"/>
              <a:t>Sozialfonds</a:t>
            </a:r>
            <a:endParaRPr lang="en-US" dirty="0"/>
          </a:p>
          <a:p>
            <a:pPr lvl="0"/>
            <a:r>
              <a:rPr lang="en-US" dirty="0"/>
              <a:t>(ESF Plus) </a:t>
            </a:r>
            <a:r>
              <a:rPr lang="en-US" dirty="0" err="1"/>
              <a:t>gefördert</a:t>
            </a:r>
            <a:r>
              <a:rPr lang="en-US" dirty="0"/>
              <a:t>. 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BCB2104-4A0F-E108-C9D8-977B7B985FA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32790" y="2252132"/>
            <a:ext cx="7059610" cy="549806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01494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5BE16B6-D86F-DF2B-77A0-E9D32E29C0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1171" y="4080933"/>
            <a:ext cx="10057629" cy="3669267"/>
          </a:xfrm>
        </p:spPr>
        <p:txBody>
          <a:bodyPr anchor="b"/>
          <a:lstStyle>
            <a:lvl1pPr>
              <a:defRPr sz="8800" b="1" i="0" spc="-300">
                <a:latin typeface="Geist SemiBold" pitchFamily="2" charset="77"/>
                <a:ea typeface="Geist SemiBold" pitchFamily="2" charset="77"/>
                <a:cs typeface="Geist SemiBold" pitchFamily="2" charset="77"/>
              </a:defRPr>
            </a:lvl1pPr>
          </a:lstStyle>
          <a:p>
            <a:r>
              <a:rPr lang="en-US" dirty="0"/>
              <a:t>Titel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C9C49E3-D983-EE39-1E6F-3E9D5756664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Titel präsentation</a:t>
            </a:r>
            <a:endParaRPr lang="en-US" dirty="0"/>
          </a:p>
        </p:txBody>
      </p:sp>
      <p:sp>
        <p:nvSpPr>
          <p:cNvPr id="9" name="Text Placeholder 26">
            <a:extLst>
              <a:ext uri="{FF2B5EF4-FFF2-40B4-BE49-F238E27FC236}">
                <a16:creationId xmlns:a16="http://schemas.microsoft.com/office/drawing/2014/main" id="{3D918B62-0168-CB10-BEF6-5DCBAA5FE1B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62278" y="8419845"/>
            <a:ext cx="1436954" cy="724156"/>
          </a:xfrm>
        </p:spPr>
        <p:txBody>
          <a:bodyPr/>
          <a:lstStyle>
            <a:lvl1pPr>
              <a:lnSpc>
                <a:spcPct val="110000"/>
              </a:lnSpc>
              <a:defRPr sz="530"/>
            </a:lvl1pPr>
          </a:lstStyle>
          <a:p>
            <a:pPr lvl="0"/>
            <a:r>
              <a:rPr lang="en-US" dirty="0"/>
              <a:t>Das Projekt </a:t>
            </a:r>
            <a:r>
              <a:rPr lang="en-US" dirty="0" err="1"/>
              <a:t>wird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Rahmen</a:t>
            </a:r>
            <a:r>
              <a:rPr lang="en-US" dirty="0"/>
              <a:t> des</a:t>
            </a:r>
          </a:p>
          <a:p>
            <a:pPr lvl="0"/>
            <a:r>
              <a:rPr lang="en-US" dirty="0" err="1"/>
              <a:t>Programms</a:t>
            </a:r>
            <a:r>
              <a:rPr lang="en-US" dirty="0"/>
              <a:t> „</a:t>
            </a:r>
            <a:r>
              <a:rPr lang="en-US" dirty="0" err="1"/>
              <a:t>Bildungskommune</a:t>
            </a:r>
            <a:r>
              <a:rPr lang="en-US" dirty="0"/>
              <a:t>“ </a:t>
            </a:r>
            <a:r>
              <a:rPr lang="en-US" dirty="0" err="1"/>
              <a:t>durch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das </a:t>
            </a:r>
            <a:r>
              <a:rPr lang="en-US" dirty="0" err="1"/>
              <a:t>Bundesministerium</a:t>
            </a:r>
            <a:r>
              <a:rPr lang="en-US" dirty="0"/>
              <a:t> für </a:t>
            </a:r>
            <a:r>
              <a:rPr lang="en-US" dirty="0" err="1"/>
              <a:t>Bildung</a:t>
            </a:r>
            <a:r>
              <a:rPr lang="en-US" dirty="0"/>
              <a:t> und</a:t>
            </a:r>
          </a:p>
          <a:p>
            <a:pPr lvl="0"/>
            <a:r>
              <a:rPr lang="en-US" dirty="0"/>
              <a:t>Forschung und die </a:t>
            </a:r>
            <a:r>
              <a:rPr lang="en-US" dirty="0" err="1"/>
              <a:t>Europäische</a:t>
            </a:r>
            <a:r>
              <a:rPr lang="en-US" dirty="0"/>
              <a:t> Union</a:t>
            </a:r>
          </a:p>
          <a:p>
            <a:pPr lvl="0"/>
            <a:r>
              <a:rPr lang="en-US" dirty="0" err="1"/>
              <a:t>über</a:t>
            </a:r>
            <a:r>
              <a:rPr lang="en-US" dirty="0"/>
              <a:t> den </a:t>
            </a:r>
            <a:r>
              <a:rPr lang="en-US" dirty="0" err="1"/>
              <a:t>Europäischen</a:t>
            </a:r>
            <a:r>
              <a:rPr lang="en-US" dirty="0"/>
              <a:t> </a:t>
            </a:r>
            <a:r>
              <a:rPr lang="en-US" dirty="0" err="1"/>
              <a:t>Sozialfonds</a:t>
            </a:r>
            <a:endParaRPr lang="en-US" dirty="0"/>
          </a:p>
          <a:p>
            <a:pPr lvl="0"/>
            <a:r>
              <a:rPr lang="en-US" dirty="0"/>
              <a:t>(ESF Plus) </a:t>
            </a:r>
            <a:r>
              <a:rPr lang="en-US" dirty="0" err="1"/>
              <a:t>gefördert</a:t>
            </a:r>
            <a:r>
              <a:rPr lang="en-US" dirty="0"/>
              <a:t>. 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BCB2104-4A0F-E108-C9D8-977B7B985FA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62875" y="3454400"/>
            <a:ext cx="7104063" cy="16081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80379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84B02357-9C9C-EB8E-93BA-7118D7FFFA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Titel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5F159E83-B1D3-7C25-302F-D63FE5506A7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Titel präsentation</a:t>
            </a:r>
            <a:endParaRPr lang="en-US" dirty="0"/>
          </a:p>
        </p:txBody>
      </p:sp>
      <p:sp>
        <p:nvSpPr>
          <p:cNvPr id="10" name="Text Placeholder 26">
            <a:extLst>
              <a:ext uri="{FF2B5EF4-FFF2-40B4-BE49-F238E27FC236}">
                <a16:creationId xmlns:a16="http://schemas.microsoft.com/office/drawing/2014/main" id="{493F628D-EC38-0D12-5A18-8779FB49320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62278" y="8419845"/>
            <a:ext cx="1436954" cy="724156"/>
          </a:xfrm>
        </p:spPr>
        <p:txBody>
          <a:bodyPr/>
          <a:lstStyle>
            <a:lvl1pPr>
              <a:lnSpc>
                <a:spcPct val="110000"/>
              </a:lnSpc>
              <a:defRPr sz="530"/>
            </a:lvl1pPr>
          </a:lstStyle>
          <a:p>
            <a:pPr lvl="0"/>
            <a:r>
              <a:rPr lang="en-US" dirty="0"/>
              <a:t>Das Projekt </a:t>
            </a:r>
            <a:r>
              <a:rPr lang="en-US" dirty="0" err="1"/>
              <a:t>wird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Rahmen</a:t>
            </a:r>
            <a:r>
              <a:rPr lang="en-US" dirty="0"/>
              <a:t> des</a:t>
            </a:r>
          </a:p>
          <a:p>
            <a:pPr lvl="0"/>
            <a:r>
              <a:rPr lang="en-US" dirty="0" err="1"/>
              <a:t>Programms</a:t>
            </a:r>
            <a:r>
              <a:rPr lang="en-US" dirty="0"/>
              <a:t> „</a:t>
            </a:r>
            <a:r>
              <a:rPr lang="en-US" dirty="0" err="1"/>
              <a:t>Bildungskommune</a:t>
            </a:r>
            <a:r>
              <a:rPr lang="en-US" dirty="0"/>
              <a:t>“ </a:t>
            </a:r>
            <a:r>
              <a:rPr lang="en-US" dirty="0" err="1"/>
              <a:t>durch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das </a:t>
            </a:r>
            <a:r>
              <a:rPr lang="en-US" dirty="0" err="1"/>
              <a:t>Bundesministerium</a:t>
            </a:r>
            <a:r>
              <a:rPr lang="en-US" dirty="0"/>
              <a:t> für </a:t>
            </a:r>
            <a:r>
              <a:rPr lang="en-US" dirty="0" err="1"/>
              <a:t>Bildung</a:t>
            </a:r>
            <a:r>
              <a:rPr lang="en-US" dirty="0"/>
              <a:t> und</a:t>
            </a:r>
          </a:p>
          <a:p>
            <a:pPr lvl="0"/>
            <a:r>
              <a:rPr lang="en-US" dirty="0"/>
              <a:t>Forschung und die </a:t>
            </a:r>
            <a:r>
              <a:rPr lang="en-US" dirty="0" err="1"/>
              <a:t>Europäische</a:t>
            </a:r>
            <a:r>
              <a:rPr lang="en-US" dirty="0"/>
              <a:t> Union</a:t>
            </a:r>
          </a:p>
          <a:p>
            <a:pPr lvl="0"/>
            <a:r>
              <a:rPr lang="en-US" dirty="0" err="1"/>
              <a:t>über</a:t>
            </a:r>
            <a:r>
              <a:rPr lang="en-US" dirty="0"/>
              <a:t> den </a:t>
            </a:r>
            <a:r>
              <a:rPr lang="en-US" dirty="0" err="1"/>
              <a:t>Europäischen</a:t>
            </a:r>
            <a:r>
              <a:rPr lang="en-US" dirty="0"/>
              <a:t> </a:t>
            </a:r>
            <a:r>
              <a:rPr lang="en-US" dirty="0" err="1"/>
              <a:t>Sozialfonds</a:t>
            </a:r>
            <a:endParaRPr lang="en-US" dirty="0"/>
          </a:p>
          <a:p>
            <a:pPr lvl="0"/>
            <a:r>
              <a:rPr lang="en-US" dirty="0"/>
              <a:t>(ESF Plus) </a:t>
            </a:r>
            <a:r>
              <a:rPr lang="en-US" dirty="0" err="1"/>
              <a:t>gefördert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191778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0B3D23A5-896C-9479-493F-3A1D3743FD8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117709" y="380794"/>
            <a:ext cx="14022170" cy="486833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Titel präsentation</a:t>
            </a:r>
            <a:endParaRPr lang="en-US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45C50C25-9BA4-A21B-DCBA-006C8BB98D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17709" y="2344854"/>
            <a:ext cx="14022170" cy="3243146"/>
          </a:xfrm>
        </p:spPr>
        <p:txBody>
          <a:bodyPr/>
          <a:lstStyle>
            <a:lvl1pPr algn="ctr">
              <a:defRPr sz="11200" b="1" i="0">
                <a:latin typeface="Geist SemiBold" pitchFamily="2" charset="77"/>
                <a:ea typeface="Geist SemiBold" pitchFamily="2" charset="77"/>
                <a:cs typeface="Geist SemiBold" pitchFamily="2" charset="77"/>
              </a:defRPr>
            </a:lvl1pPr>
          </a:lstStyle>
          <a:p>
            <a:r>
              <a:rPr lang="en-US" dirty="0" err="1"/>
              <a:t>Große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Headline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9AF095E-6BA4-0410-812F-66DF021A7CB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17600" y="5926666"/>
            <a:ext cx="14022388" cy="778933"/>
          </a:xfrm>
        </p:spPr>
        <p:txBody>
          <a:bodyPr/>
          <a:lstStyle>
            <a:lvl1pPr algn="ctr">
              <a:lnSpc>
                <a:spcPct val="80000"/>
              </a:lnSpc>
              <a:defRPr sz="5600"/>
            </a:lvl1pPr>
          </a:lstStyle>
          <a:p>
            <a:pPr lvl="0"/>
            <a:r>
              <a:rPr lang="en-US" dirty="0" err="1"/>
              <a:t>Subheadline</a:t>
            </a:r>
            <a:endParaRPr lang="en-US" dirty="0"/>
          </a:p>
        </p:txBody>
      </p:sp>
      <p:sp>
        <p:nvSpPr>
          <p:cNvPr id="17" name="Text Placeholder 26">
            <a:extLst>
              <a:ext uri="{FF2B5EF4-FFF2-40B4-BE49-F238E27FC236}">
                <a16:creationId xmlns:a16="http://schemas.microsoft.com/office/drawing/2014/main" id="{48A2D928-28C2-4759-A543-8161FDD0845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62278" y="8419845"/>
            <a:ext cx="1436954" cy="724156"/>
          </a:xfrm>
        </p:spPr>
        <p:txBody>
          <a:bodyPr/>
          <a:lstStyle>
            <a:lvl1pPr>
              <a:lnSpc>
                <a:spcPct val="110000"/>
              </a:lnSpc>
              <a:defRPr sz="530"/>
            </a:lvl1pPr>
          </a:lstStyle>
          <a:p>
            <a:pPr lvl="0"/>
            <a:r>
              <a:rPr lang="en-US" dirty="0"/>
              <a:t>Das Projekt </a:t>
            </a:r>
            <a:r>
              <a:rPr lang="en-US" dirty="0" err="1"/>
              <a:t>wird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Rahmen</a:t>
            </a:r>
            <a:r>
              <a:rPr lang="en-US" dirty="0"/>
              <a:t> des</a:t>
            </a:r>
          </a:p>
          <a:p>
            <a:pPr lvl="0"/>
            <a:r>
              <a:rPr lang="en-US" dirty="0" err="1"/>
              <a:t>Programms</a:t>
            </a:r>
            <a:r>
              <a:rPr lang="en-US" dirty="0"/>
              <a:t> „</a:t>
            </a:r>
            <a:r>
              <a:rPr lang="en-US" dirty="0" err="1"/>
              <a:t>Bildungskommune</a:t>
            </a:r>
            <a:r>
              <a:rPr lang="en-US" dirty="0"/>
              <a:t>“ </a:t>
            </a:r>
            <a:r>
              <a:rPr lang="en-US" dirty="0" err="1"/>
              <a:t>durch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das </a:t>
            </a:r>
            <a:r>
              <a:rPr lang="en-US" dirty="0" err="1"/>
              <a:t>Bundesministerium</a:t>
            </a:r>
            <a:r>
              <a:rPr lang="en-US" dirty="0"/>
              <a:t> für </a:t>
            </a:r>
            <a:r>
              <a:rPr lang="en-US" dirty="0" err="1"/>
              <a:t>Bildung</a:t>
            </a:r>
            <a:r>
              <a:rPr lang="en-US" dirty="0"/>
              <a:t> und</a:t>
            </a:r>
          </a:p>
          <a:p>
            <a:pPr lvl="0"/>
            <a:r>
              <a:rPr lang="en-US" dirty="0"/>
              <a:t>Forschung und die </a:t>
            </a:r>
            <a:r>
              <a:rPr lang="en-US" dirty="0" err="1"/>
              <a:t>Europäische</a:t>
            </a:r>
            <a:r>
              <a:rPr lang="en-US" dirty="0"/>
              <a:t> Union</a:t>
            </a:r>
          </a:p>
          <a:p>
            <a:pPr lvl="0"/>
            <a:r>
              <a:rPr lang="en-US" dirty="0" err="1"/>
              <a:t>über</a:t>
            </a:r>
            <a:r>
              <a:rPr lang="en-US" dirty="0"/>
              <a:t> den </a:t>
            </a:r>
            <a:r>
              <a:rPr lang="en-US" dirty="0" err="1"/>
              <a:t>Europäischen</a:t>
            </a:r>
            <a:r>
              <a:rPr lang="en-US" dirty="0"/>
              <a:t> </a:t>
            </a:r>
            <a:r>
              <a:rPr lang="en-US" dirty="0" err="1"/>
              <a:t>Sozialfonds</a:t>
            </a:r>
            <a:endParaRPr lang="en-US" dirty="0"/>
          </a:p>
          <a:p>
            <a:pPr lvl="0"/>
            <a:r>
              <a:rPr lang="en-US" dirty="0"/>
              <a:t>(ESF Plus) </a:t>
            </a:r>
            <a:r>
              <a:rPr lang="en-US" dirty="0" err="1"/>
              <a:t>gefördert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307830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80">
          <p15:clr>
            <a:srgbClr val="FBAE40"/>
          </p15:clr>
        </p15:guide>
        <p15:guide id="2" pos="512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E6132F5C-4D9F-07B0-E706-1C1B9EE69FA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Titel präsentation</a:t>
            </a:r>
            <a:endParaRPr lang="en-US" dirty="0"/>
          </a:p>
        </p:txBody>
      </p:sp>
      <p:sp>
        <p:nvSpPr>
          <p:cNvPr id="21" name="Text Placeholder 18">
            <a:extLst>
              <a:ext uri="{FF2B5EF4-FFF2-40B4-BE49-F238E27FC236}">
                <a16:creationId xmlns:a16="http://schemas.microsoft.com/office/drawing/2014/main" id="{21807112-1682-7487-2E6B-8C2ADF78E42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789863" y="3386667"/>
            <a:ext cx="6197600" cy="28448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B61BED1E-3669-FB58-8310-9B67B8BA70C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62278" y="8419845"/>
            <a:ext cx="1436954" cy="724156"/>
          </a:xfrm>
        </p:spPr>
        <p:txBody>
          <a:bodyPr/>
          <a:lstStyle>
            <a:lvl1pPr>
              <a:lnSpc>
                <a:spcPct val="110000"/>
              </a:lnSpc>
              <a:defRPr sz="530"/>
            </a:lvl1pPr>
          </a:lstStyle>
          <a:p>
            <a:pPr lvl="0"/>
            <a:r>
              <a:rPr lang="en-US" dirty="0"/>
              <a:t>Das Projekt </a:t>
            </a:r>
            <a:r>
              <a:rPr lang="en-US" dirty="0" err="1"/>
              <a:t>wird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Rahmen</a:t>
            </a:r>
            <a:r>
              <a:rPr lang="en-US" dirty="0"/>
              <a:t> des</a:t>
            </a:r>
          </a:p>
          <a:p>
            <a:pPr lvl="0"/>
            <a:r>
              <a:rPr lang="en-US" dirty="0" err="1"/>
              <a:t>Programms</a:t>
            </a:r>
            <a:r>
              <a:rPr lang="en-US" dirty="0"/>
              <a:t> „</a:t>
            </a:r>
            <a:r>
              <a:rPr lang="en-US" dirty="0" err="1"/>
              <a:t>Bildungskommune</a:t>
            </a:r>
            <a:r>
              <a:rPr lang="en-US" dirty="0"/>
              <a:t>“ </a:t>
            </a:r>
            <a:r>
              <a:rPr lang="en-US" dirty="0" err="1"/>
              <a:t>durch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das </a:t>
            </a:r>
            <a:r>
              <a:rPr lang="en-US" dirty="0" err="1"/>
              <a:t>Bundesministerium</a:t>
            </a:r>
            <a:r>
              <a:rPr lang="en-US" dirty="0"/>
              <a:t> für </a:t>
            </a:r>
            <a:r>
              <a:rPr lang="en-US" dirty="0" err="1"/>
              <a:t>Bildung</a:t>
            </a:r>
            <a:r>
              <a:rPr lang="en-US" dirty="0"/>
              <a:t> und</a:t>
            </a:r>
          </a:p>
          <a:p>
            <a:pPr lvl="0"/>
            <a:r>
              <a:rPr lang="en-US" dirty="0"/>
              <a:t>Forschung und die </a:t>
            </a:r>
            <a:r>
              <a:rPr lang="en-US" dirty="0" err="1"/>
              <a:t>Europäische</a:t>
            </a:r>
            <a:r>
              <a:rPr lang="en-US" dirty="0"/>
              <a:t> Union</a:t>
            </a:r>
          </a:p>
          <a:p>
            <a:pPr lvl="0"/>
            <a:r>
              <a:rPr lang="en-US" dirty="0" err="1"/>
              <a:t>über</a:t>
            </a:r>
            <a:r>
              <a:rPr lang="en-US" dirty="0"/>
              <a:t> den </a:t>
            </a:r>
            <a:r>
              <a:rPr lang="en-US" dirty="0" err="1"/>
              <a:t>Europäischen</a:t>
            </a:r>
            <a:r>
              <a:rPr lang="en-US" dirty="0"/>
              <a:t> </a:t>
            </a:r>
            <a:r>
              <a:rPr lang="en-US" dirty="0" err="1"/>
              <a:t>Sozialfonds</a:t>
            </a:r>
            <a:endParaRPr lang="en-US" dirty="0"/>
          </a:p>
          <a:p>
            <a:pPr lvl="0"/>
            <a:r>
              <a:rPr lang="en-US" dirty="0"/>
              <a:t>(ESF Plus) </a:t>
            </a:r>
            <a:r>
              <a:rPr lang="en-US" dirty="0" err="1"/>
              <a:t>gefördert</a:t>
            </a:r>
            <a:r>
              <a:rPr lang="en-US" dirty="0"/>
              <a:t>. </a:t>
            </a: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FA056159-9D5E-F7E9-96C5-67D2144248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1172" y="1701387"/>
            <a:ext cx="6518562" cy="2481146"/>
          </a:xfrm>
        </p:spPr>
        <p:txBody>
          <a:bodyPr/>
          <a:lstStyle>
            <a:lvl1pPr>
              <a:defRPr sz="8800"/>
            </a:lvl1pPr>
          </a:lstStyle>
          <a:p>
            <a:r>
              <a:rPr lang="en-US" dirty="0"/>
              <a:t>Titel</a:t>
            </a:r>
          </a:p>
        </p:txBody>
      </p:sp>
    </p:spTree>
    <p:extLst>
      <p:ext uri="{BB962C8B-B14F-4D97-AF65-F5344CB8AC3E}">
        <p14:creationId xmlns:p14="http://schemas.microsoft.com/office/powerpoint/2010/main" val="3996109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Relationship Id="rId14" Type="http://schemas.openxmlformats.org/officeDocument/2006/relationships/image" Target="../media/image6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9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1171" y="1904587"/>
            <a:ext cx="14022170" cy="86721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171" y="2924819"/>
            <a:ext cx="14022170" cy="431459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 level</a:t>
            </a:r>
          </a:p>
          <a:p>
            <a:pPr lvl="8"/>
            <a:r>
              <a:rPr lang="en-US" dirty="0"/>
              <a:t>Nineth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61171" y="380794"/>
            <a:ext cx="14022170" cy="48683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2000" cap="all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Titel präsentation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84E453F-B6FB-D1D6-7C70-2817CE06FC11}"/>
              </a:ext>
            </a:extLst>
          </p:cNvPr>
          <p:cNvSpPr/>
          <p:nvPr userDrawn="1"/>
        </p:nvSpPr>
        <p:spPr>
          <a:xfrm>
            <a:off x="0" y="8212667"/>
            <a:ext cx="16257588" cy="9313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A black and red and yellow flag&#10;&#10;AI-generated content may be incorrect.">
            <a:extLst>
              <a:ext uri="{FF2B5EF4-FFF2-40B4-BE49-F238E27FC236}">
                <a16:creationId xmlns:a16="http://schemas.microsoft.com/office/drawing/2014/main" id="{163A2396-8D41-263D-8C7D-0F59A3434E50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9281703" y="8369622"/>
            <a:ext cx="901700" cy="673100"/>
          </a:xfrm>
          <a:prstGeom prst="rect">
            <a:avLst/>
          </a:prstGeom>
        </p:spPr>
      </p:pic>
      <p:pic>
        <p:nvPicPr>
          <p:cNvPr id="14" name="Picture 13" descr="A blue flag with yellow stars&#10;&#10;AI-generated content may be incorrect.">
            <a:extLst>
              <a:ext uri="{FF2B5EF4-FFF2-40B4-BE49-F238E27FC236}">
                <a16:creationId xmlns:a16="http://schemas.microsoft.com/office/drawing/2014/main" id="{F45B0B9E-415D-B70D-18ED-CEB77705B1F9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0183403" y="8419894"/>
            <a:ext cx="647700" cy="660400"/>
          </a:xfrm>
          <a:prstGeom prst="rect">
            <a:avLst/>
          </a:prstGeom>
        </p:spPr>
      </p:pic>
      <p:pic>
        <p:nvPicPr>
          <p:cNvPr id="16" name="Picture 15" descr="A red sign with white text&#10;&#10;AI-generated content may be incorrect.">
            <a:extLst>
              <a:ext uri="{FF2B5EF4-FFF2-40B4-BE49-F238E27FC236}">
                <a16:creationId xmlns:a16="http://schemas.microsoft.com/office/drawing/2014/main" id="{FEAA5A44-3A26-3DC4-0307-8C0B3F0F1863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925935" y="8528372"/>
            <a:ext cx="965200" cy="355600"/>
          </a:xfrm>
          <a:prstGeom prst="rect">
            <a:avLst/>
          </a:prstGeom>
        </p:spPr>
      </p:pic>
      <p:pic>
        <p:nvPicPr>
          <p:cNvPr id="18" name="Picture 17" descr="A purple square with white text&#10;&#10;AI-generated content may be incorrect.">
            <a:extLst>
              <a:ext uri="{FF2B5EF4-FFF2-40B4-BE49-F238E27FC236}">
                <a16:creationId xmlns:a16="http://schemas.microsoft.com/office/drawing/2014/main" id="{D2A856D4-1ECB-4CAF-DCD1-D37B2680058C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1985967" y="8441724"/>
            <a:ext cx="533400" cy="533400"/>
          </a:xfrm>
          <a:prstGeom prst="rect">
            <a:avLst/>
          </a:prstGeom>
        </p:spPr>
      </p:pic>
      <p:pic>
        <p:nvPicPr>
          <p:cNvPr id="20" name="Picture 19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86851694-3382-83FF-6028-DA86B82F921C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2614199" y="8452172"/>
            <a:ext cx="1028700" cy="431800"/>
          </a:xfrm>
          <a:prstGeom prst="rect">
            <a:avLst/>
          </a:prstGeom>
        </p:spPr>
      </p:pic>
      <p:pic>
        <p:nvPicPr>
          <p:cNvPr id="22" name="Picture 21" descr="A black and white text&#10;&#10;AI-generated content may be incorrect.">
            <a:extLst>
              <a:ext uri="{FF2B5EF4-FFF2-40B4-BE49-F238E27FC236}">
                <a16:creationId xmlns:a16="http://schemas.microsoft.com/office/drawing/2014/main" id="{11837A38-66E2-E58C-C561-4F2B93EDDEB3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3737731" y="8481213"/>
            <a:ext cx="1943100" cy="36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504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63" r:id="rId4"/>
    <p:sldLayoutId id="2147483673" r:id="rId5"/>
    <p:sldLayoutId id="2147483674" r:id="rId6"/>
    <p:sldLayoutId id="2147483664" r:id="rId7"/>
  </p:sldLayoutIdLst>
  <p:hf sldNum="0" hdr="0" dt="0"/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b="1" i="0" kern="1200">
          <a:solidFill>
            <a:schemeClr val="tx1"/>
          </a:solidFill>
          <a:latin typeface="Geist SemiBold" pitchFamily="2" charset="77"/>
          <a:ea typeface="Geist SemiBold" pitchFamily="2" charset="77"/>
          <a:cs typeface="Geist SemiBold" pitchFamily="2" charset="77"/>
        </a:defRPr>
      </a:lvl1pPr>
    </p:titleStyle>
    <p:bodyStyle>
      <a:lvl1pPr marL="0" indent="0" algn="l" defTabSz="121917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121917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121917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121917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121917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121917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0" indent="0" algn="l" defTabSz="121917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l" defTabSz="121917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0" indent="0" algn="l" defTabSz="121917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userDrawn="1">
          <p15:clr>
            <a:srgbClr val="F26B43"/>
          </p15:clr>
        </p15:guide>
        <p15:guide id="2" pos="10241" userDrawn="1">
          <p15:clr>
            <a:srgbClr val="F26B43"/>
          </p15:clr>
        </p15:guide>
        <p15:guide id="3" pos="416" userDrawn="1">
          <p15:clr>
            <a:srgbClr val="F26B43"/>
          </p15:clr>
        </p15:guide>
        <p15:guide id="4" pos="9825" userDrawn="1">
          <p15:clr>
            <a:srgbClr val="F26B43"/>
          </p15:clr>
        </p15:guide>
        <p15:guide id="5" orient="horz" userDrawn="1">
          <p15:clr>
            <a:srgbClr val="F26B43"/>
          </p15:clr>
        </p15:guide>
        <p15:guide id="6" orient="horz" pos="5760" userDrawn="1">
          <p15:clr>
            <a:srgbClr val="F26B43"/>
          </p15:clr>
        </p15:guide>
        <p15:guide id="7" orient="horz" pos="440" userDrawn="1">
          <p15:clr>
            <a:srgbClr val="F26B43"/>
          </p15:clr>
        </p15:guide>
        <p15:guide id="8" orient="horz" pos="5168" userDrawn="1">
          <p15:clr>
            <a:srgbClr val="F26B43"/>
          </p15:clr>
        </p15:guide>
        <p15:guide id="9" orient="horz" pos="1200" userDrawn="1">
          <p15:clr>
            <a:srgbClr val="F26B43"/>
          </p15:clr>
        </p15:guide>
        <p15:guide id="10" orient="horz" pos="1800" userDrawn="1">
          <p15:clr>
            <a:srgbClr val="F26B43"/>
          </p15:clr>
        </p15:guide>
        <p15:guide id="11" pos="512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1171" y="1904587"/>
            <a:ext cx="14022170" cy="86721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171" y="2924819"/>
            <a:ext cx="14022170" cy="431459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 level</a:t>
            </a:r>
          </a:p>
          <a:p>
            <a:pPr lvl="8"/>
            <a:r>
              <a:rPr lang="en-US" dirty="0"/>
              <a:t>Nineth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61171" y="380794"/>
            <a:ext cx="14022170" cy="48683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2000" cap="all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Titel präsentation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84E453F-B6FB-D1D6-7C70-2817CE06FC11}"/>
              </a:ext>
            </a:extLst>
          </p:cNvPr>
          <p:cNvSpPr/>
          <p:nvPr userDrawn="1"/>
        </p:nvSpPr>
        <p:spPr>
          <a:xfrm>
            <a:off x="0" y="8212667"/>
            <a:ext cx="16257588" cy="9313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A black and red and yellow flag&#10;&#10;AI-generated content may be incorrect.">
            <a:extLst>
              <a:ext uri="{FF2B5EF4-FFF2-40B4-BE49-F238E27FC236}">
                <a16:creationId xmlns:a16="http://schemas.microsoft.com/office/drawing/2014/main" id="{163A2396-8D41-263D-8C7D-0F59A3434E50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9281703" y="8369622"/>
            <a:ext cx="901700" cy="673100"/>
          </a:xfrm>
          <a:prstGeom prst="rect">
            <a:avLst/>
          </a:prstGeom>
        </p:spPr>
      </p:pic>
      <p:pic>
        <p:nvPicPr>
          <p:cNvPr id="14" name="Picture 13" descr="A blue flag with yellow stars&#10;&#10;AI-generated content may be incorrect.">
            <a:extLst>
              <a:ext uri="{FF2B5EF4-FFF2-40B4-BE49-F238E27FC236}">
                <a16:creationId xmlns:a16="http://schemas.microsoft.com/office/drawing/2014/main" id="{F45B0B9E-415D-B70D-18ED-CEB77705B1F9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0183403" y="8419894"/>
            <a:ext cx="647700" cy="660400"/>
          </a:xfrm>
          <a:prstGeom prst="rect">
            <a:avLst/>
          </a:prstGeom>
        </p:spPr>
      </p:pic>
      <p:pic>
        <p:nvPicPr>
          <p:cNvPr id="16" name="Picture 15" descr="A red sign with white text&#10;&#10;AI-generated content may be incorrect.">
            <a:extLst>
              <a:ext uri="{FF2B5EF4-FFF2-40B4-BE49-F238E27FC236}">
                <a16:creationId xmlns:a16="http://schemas.microsoft.com/office/drawing/2014/main" id="{FEAA5A44-3A26-3DC4-0307-8C0B3F0F1863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0925935" y="8528372"/>
            <a:ext cx="965200" cy="355600"/>
          </a:xfrm>
          <a:prstGeom prst="rect">
            <a:avLst/>
          </a:prstGeom>
        </p:spPr>
      </p:pic>
      <p:pic>
        <p:nvPicPr>
          <p:cNvPr id="18" name="Picture 17" descr="A purple square with white text&#10;&#10;AI-generated content may be incorrect.">
            <a:extLst>
              <a:ext uri="{FF2B5EF4-FFF2-40B4-BE49-F238E27FC236}">
                <a16:creationId xmlns:a16="http://schemas.microsoft.com/office/drawing/2014/main" id="{D2A856D4-1ECB-4CAF-DCD1-D37B2680058C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11985967" y="8441724"/>
            <a:ext cx="533400" cy="533400"/>
          </a:xfrm>
          <a:prstGeom prst="rect">
            <a:avLst/>
          </a:prstGeom>
        </p:spPr>
      </p:pic>
      <p:pic>
        <p:nvPicPr>
          <p:cNvPr id="20" name="Picture 19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86851694-3382-83FF-6028-DA86B82F921C}"/>
              </a:ext>
            </a:extLst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12614199" y="8452172"/>
            <a:ext cx="1028700" cy="431800"/>
          </a:xfrm>
          <a:prstGeom prst="rect">
            <a:avLst/>
          </a:prstGeom>
        </p:spPr>
      </p:pic>
      <p:pic>
        <p:nvPicPr>
          <p:cNvPr id="22" name="Picture 21" descr="A black and white text&#10;&#10;AI-generated content may be incorrect.">
            <a:extLst>
              <a:ext uri="{FF2B5EF4-FFF2-40B4-BE49-F238E27FC236}">
                <a16:creationId xmlns:a16="http://schemas.microsoft.com/office/drawing/2014/main" id="{11837A38-66E2-E58C-C561-4F2B93EDDEB3}"/>
              </a:ext>
            </a:extLst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13737731" y="8481213"/>
            <a:ext cx="1943100" cy="36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458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hf sldNum="0" hdr="0" dt="0"/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b="1" i="0" kern="1200">
          <a:solidFill>
            <a:schemeClr val="tx1"/>
          </a:solidFill>
          <a:latin typeface="Geist SemiBold" pitchFamily="2" charset="77"/>
          <a:ea typeface="Geist SemiBold" pitchFamily="2" charset="77"/>
          <a:cs typeface="Geist SemiBold" pitchFamily="2" charset="77"/>
        </a:defRPr>
      </a:lvl1pPr>
    </p:titleStyle>
    <p:bodyStyle>
      <a:lvl1pPr marL="0" indent="0" algn="l" defTabSz="121917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121917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121917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121917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121917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121917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0" indent="0" algn="l" defTabSz="121917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l" defTabSz="121917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0" indent="0" algn="l" defTabSz="121917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>
          <p15:clr>
            <a:srgbClr val="F26B43"/>
          </p15:clr>
        </p15:guide>
        <p15:guide id="2" pos="10241">
          <p15:clr>
            <a:srgbClr val="F26B43"/>
          </p15:clr>
        </p15:guide>
        <p15:guide id="3" pos="416">
          <p15:clr>
            <a:srgbClr val="F26B43"/>
          </p15:clr>
        </p15:guide>
        <p15:guide id="4" pos="9825">
          <p15:clr>
            <a:srgbClr val="F26B43"/>
          </p15:clr>
        </p15:guide>
        <p15:guide id="5" orient="horz">
          <p15:clr>
            <a:srgbClr val="F26B43"/>
          </p15:clr>
        </p15:guide>
        <p15:guide id="6" orient="horz" pos="5760">
          <p15:clr>
            <a:srgbClr val="F26B43"/>
          </p15:clr>
        </p15:guide>
        <p15:guide id="7" orient="horz" pos="440">
          <p15:clr>
            <a:srgbClr val="F26B43"/>
          </p15:clr>
        </p15:guide>
        <p15:guide id="8" orient="horz" pos="5168">
          <p15:clr>
            <a:srgbClr val="F26B43"/>
          </p15:clr>
        </p15:guide>
        <p15:guide id="9" orient="horz" pos="1200">
          <p15:clr>
            <a:srgbClr val="F26B43"/>
          </p15:clr>
        </p15:guide>
        <p15:guide id="10" orient="horz" pos="1800">
          <p15:clr>
            <a:srgbClr val="F26B43"/>
          </p15:clr>
        </p15:guide>
        <p15:guide id="11" pos="512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sv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sv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sv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7FA528-B216-5179-28D0-D6F531872B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9D9463F-A367-623D-A5DB-687A18EA084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Das Projekt </a:t>
            </a:r>
            <a:r>
              <a:rPr lang="en-US" dirty="0" err="1"/>
              <a:t>wird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Rahmen</a:t>
            </a:r>
            <a:r>
              <a:rPr lang="en-US" dirty="0"/>
              <a:t> des</a:t>
            </a:r>
          </a:p>
          <a:p>
            <a:r>
              <a:rPr lang="en-US" dirty="0" err="1"/>
              <a:t>Programms</a:t>
            </a:r>
            <a:r>
              <a:rPr lang="en-US" dirty="0"/>
              <a:t> „</a:t>
            </a:r>
            <a:r>
              <a:rPr lang="en-US" dirty="0" err="1"/>
              <a:t>Bildungskommune</a:t>
            </a:r>
            <a:r>
              <a:rPr lang="en-US" dirty="0"/>
              <a:t>“ </a:t>
            </a:r>
            <a:r>
              <a:rPr lang="en-US" dirty="0" err="1"/>
              <a:t>durch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das </a:t>
            </a:r>
            <a:r>
              <a:rPr lang="en-US" dirty="0" err="1"/>
              <a:t>Bundesministerium</a:t>
            </a:r>
            <a:r>
              <a:rPr lang="en-US" dirty="0"/>
              <a:t> für </a:t>
            </a:r>
            <a:r>
              <a:rPr lang="en-US" dirty="0" err="1"/>
              <a:t>Bildung</a:t>
            </a:r>
            <a:r>
              <a:rPr lang="en-US" dirty="0"/>
              <a:t> und Forschung und die </a:t>
            </a:r>
            <a:r>
              <a:rPr lang="en-US" dirty="0" err="1"/>
              <a:t>Europäische</a:t>
            </a:r>
            <a:r>
              <a:rPr lang="en-US" dirty="0"/>
              <a:t> Union</a:t>
            </a:r>
          </a:p>
          <a:p>
            <a:r>
              <a:rPr lang="en-US" dirty="0" err="1"/>
              <a:t>über</a:t>
            </a:r>
            <a:r>
              <a:rPr lang="en-US" dirty="0"/>
              <a:t> den </a:t>
            </a:r>
            <a:r>
              <a:rPr lang="en-US" dirty="0" err="1"/>
              <a:t>Europäischen</a:t>
            </a:r>
            <a:r>
              <a:rPr lang="en-US" dirty="0"/>
              <a:t> </a:t>
            </a:r>
            <a:r>
              <a:rPr lang="en-US" dirty="0" err="1"/>
              <a:t>Sozialfonds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(ESF Plus) </a:t>
            </a:r>
            <a:r>
              <a:rPr lang="en-US" dirty="0" err="1"/>
              <a:t>gefördert</a:t>
            </a:r>
            <a:r>
              <a:rPr lang="en-US" dirty="0"/>
              <a:t>. 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C8E056E0-5244-3B09-E7E7-B8DBE2D212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031" y="1121805"/>
            <a:ext cx="15759526" cy="4529721"/>
          </a:xfrm>
          <a:prstGeom prst="rect">
            <a:avLst/>
          </a:prstGeom>
        </p:spPr>
      </p:pic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54E37907-E5CF-E120-E20E-AA43B2E8A4FF}"/>
              </a:ext>
            </a:extLst>
          </p:cNvPr>
          <p:cNvSpPr txBox="1">
            <a:spLocks/>
          </p:cNvSpPr>
          <p:nvPr/>
        </p:nvSpPr>
        <p:spPr>
          <a:xfrm>
            <a:off x="1117600" y="5926666"/>
            <a:ext cx="14022388" cy="77893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1219170" rtl="0" eaLnBrk="1" latinLnBrk="0" hangingPunct="1">
              <a:lnSpc>
                <a:spcPct val="80000"/>
              </a:lnSpc>
              <a:spcBef>
                <a:spcPts val="0"/>
              </a:spcBef>
              <a:buFont typeface="Arial" panose="020B0604020202020204" pitchFamily="34" charset="0"/>
              <a:buNone/>
              <a:defRPr sz="5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917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5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eist Medium" panose="020B0604020202020204"/>
                <a:ea typeface="+mn-ea"/>
                <a:cs typeface="+mn-cs"/>
              </a:rPr>
              <a:t>Antje Richly, Bildungsmanagement </a:t>
            </a:r>
            <a:endParaRPr kumimoji="0" lang="en-US" sz="5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eist Medium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9658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6A0DBA4E-9E43-D28A-B691-BCED02576D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35558" y="-1"/>
            <a:ext cx="6155249" cy="8212667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17E34FAA-7514-1F6D-95BE-4F59B3DAE2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1" y="6992175"/>
            <a:ext cx="15985067" cy="1220491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6DBDB3-CF65-6545-B826-9CE91012FB5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439908" y="3228622"/>
            <a:ext cx="6276092" cy="2844800"/>
          </a:xfrm>
        </p:spPr>
        <p:txBody>
          <a:bodyPr/>
          <a:lstStyle/>
          <a:p>
            <a:pPr lvl="1"/>
            <a:r>
              <a:rPr lang="en-US" dirty="0"/>
              <a:t>wir nicht mehr einzeln</a:t>
            </a:r>
          </a:p>
          <a:p>
            <a:pPr lvl="1"/>
            <a:r>
              <a:rPr lang="en-US" dirty="0" smtClean="0"/>
              <a:t>agieren, </a:t>
            </a:r>
            <a:r>
              <a:rPr lang="en-US" dirty="0"/>
              <a:t>sondern </a:t>
            </a:r>
            <a:r>
              <a:rPr lang="en-US" dirty="0" smtClean="0"/>
              <a:t>als </a:t>
            </a:r>
            <a:r>
              <a:rPr lang="en-US" b="1" dirty="0">
                <a:latin typeface="+mj-lt"/>
              </a:rPr>
              <a:t>starkes Netzwerk</a:t>
            </a:r>
            <a:r>
              <a:rPr lang="en-US" dirty="0"/>
              <a:t> </a:t>
            </a:r>
            <a:r>
              <a:rPr lang="en-US" dirty="0" smtClean="0"/>
              <a:t>zusammenwirken?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C1B419-9B2E-89C9-31C6-F1597DE9A31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762277" y="8419845"/>
            <a:ext cx="1417233" cy="724156"/>
          </a:xfrm>
        </p:spPr>
        <p:txBody>
          <a:bodyPr/>
          <a:lstStyle/>
          <a:p>
            <a:r>
              <a:rPr lang="en-US" dirty="0"/>
              <a:t>Das Projekt </a:t>
            </a:r>
            <a:r>
              <a:rPr lang="en-US" dirty="0" err="1"/>
              <a:t>wird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Rahmen</a:t>
            </a:r>
            <a:r>
              <a:rPr lang="en-US" dirty="0"/>
              <a:t> des </a:t>
            </a:r>
            <a:r>
              <a:rPr lang="en-US" dirty="0" err="1"/>
              <a:t>Programms</a:t>
            </a:r>
            <a:r>
              <a:rPr lang="en-US" dirty="0"/>
              <a:t> „Bildungskommune“ </a:t>
            </a:r>
            <a:r>
              <a:rPr lang="en-US" dirty="0" err="1"/>
              <a:t>durch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das </a:t>
            </a:r>
            <a:r>
              <a:rPr lang="en-US" dirty="0" err="1"/>
              <a:t>Bundesministerium</a:t>
            </a:r>
            <a:r>
              <a:rPr lang="en-US" dirty="0"/>
              <a:t> für </a:t>
            </a:r>
            <a:r>
              <a:rPr lang="en-US" dirty="0" err="1"/>
              <a:t>Bildung</a:t>
            </a:r>
            <a:r>
              <a:rPr lang="en-US" dirty="0"/>
              <a:t> und Forschung und die </a:t>
            </a:r>
            <a:r>
              <a:rPr lang="en-US" dirty="0" err="1"/>
              <a:t>Europäische</a:t>
            </a:r>
            <a:r>
              <a:rPr lang="en-US" dirty="0"/>
              <a:t> Union</a:t>
            </a:r>
          </a:p>
          <a:p>
            <a:r>
              <a:rPr lang="en-US" dirty="0" err="1"/>
              <a:t>über</a:t>
            </a:r>
            <a:r>
              <a:rPr lang="en-US" dirty="0"/>
              <a:t> den </a:t>
            </a:r>
            <a:r>
              <a:rPr lang="en-US" dirty="0" err="1"/>
              <a:t>Europäischen</a:t>
            </a:r>
            <a:r>
              <a:rPr lang="en-US" dirty="0"/>
              <a:t> </a:t>
            </a:r>
            <a:r>
              <a:rPr lang="en-US" dirty="0" err="1"/>
              <a:t>Sozialfonds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(ESF Plus) </a:t>
            </a:r>
            <a:r>
              <a:rPr lang="en-US" dirty="0" err="1"/>
              <a:t>gefördert</a:t>
            </a:r>
            <a:r>
              <a:rPr lang="en-US" dirty="0"/>
              <a:t>.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2AE7F3B-826C-ECC5-65ED-7AB7D7B1D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639" y="203200"/>
            <a:ext cx="6518562" cy="2481146"/>
          </a:xfrm>
        </p:spPr>
        <p:txBody>
          <a:bodyPr/>
          <a:lstStyle/>
          <a:p>
            <a:r>
              <a:rPr lang="en-US" sz="8000" dirty="0"/>
              <a:t>Was wäre wenn…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14C4F5E-F8D6-1FBD-A174-79A821B6D79B}"/>
              </a:ext>
            </a:extLst>
          </p:cNvPr>
          <p:cNvSpPr/>
          <p:nvPr/>
        </p:nvSpPr>
        <p:spPr>
          <a:xfrm>
            <a:off x="4431897" y="6761229"/>
            <a:ext cx="457200" cy="457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349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6A0DBA4E-9E43-D28A-B691-BCED02576D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35558" y="-1"/>
            <a:ext cx="6155249" cy="8212667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17E34FAA-7514-1F6D-95BE-4F59B3DAE2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1" y="6992175"/>
            <a:ext cx="15985067" cy="1220491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6DBDB3-CF65-6545-B826-9CE91012FB5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462486" y="3149600"/>
            <a:ext cx="6197600" cy="2844800"/>
          </a:xfrm>
        </p:spPr>
        <p:txBody>
          <a:bodyPr/>
          <a:lstStyle/>
          <a:p>
            <a:pPr lvl="1"/>
            <a:r>
              <a:rPr lang="de-DE" dirty="0"/>
              <a:t>eine </a:t>
            </a:r>
            <a:r>
              <a:rPr lang="de-DE" b="1" dirty="0">
                <a:latin typeface="+mj-lt"/>
              </a:rPr>
              <a:t>gemeinsame Richtung </a:t>
            </a:r>
            <a:r>
              <a:rPr lang="de-DE" dirty="0"/>
              <a:t>Kraft gibt, auch wenn es schwierig wird?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C1B419-9B2E-89C9-31C6-F1597DE9A31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762277" y="8419845"/>
            <a:ext cx="1417233" cy="724156"/>
          </a:xfrm>
        </p:spPr>
        <p:txBody>
          <a:bodyPr/>
          <a:lstStyle/>
          <a:p>
            <a:r>
              <a:rPr lang="en-US" dirty="0"/>
              <a:t>Das Projekt </a:t>
            </a:r>
            <a:r>
              <a:rPr lang="en-US" dirty="0" err="1"/>
              <a:t>wird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Rahmen</a:t>
            </a:r>
            <a:r>
              <a:rPr lang="en-US" dirty="0"/>
              <a:t> des </a:t>
            </a:r>
            <a:r>
              <a:rPr lang="en-US" dirty="0" err="1"/>
              <a:t>Programms</a:t>
            </a:r>
            <a:r>
              <a:rPr lang="en-US" dirty="0"/>
              <a:t> „Bildungskommune“ </a:t>
            </a:r>
            <a:r>
              <a:rPr lang="en-US" dirty="0" err="1"/>
              <a:t>durch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das </a:t>
            </a:r>
            <a:r>
              <a:rPr lang="en-US" dirty="0" err="1"/>
              <a:t>Bundesministerium</a:t>
            </a:r>
            <a:r>
              <a:rPr lang="en-US" dirty="0"/>
              <a:t> für </a:t>
            </a:r>
            <a:r>
              <a:rPr lang="en-US" dirty="0" err="1"/>
              <a:t>Bildung</a:t>
            </a:r>
            <a:r>
              <a:rPr lang="en-US" dirty="0"/>
              <a:t> und Forschung und die </a:t>
            </a:r>
            <a:r>
              <a:rPr lang="en-US" dirty="0" err="1"/>
              <a:t>Europäische</a:t>
            </a:r>
            <a:r>
              <a:rPr lang="en-US" dirty="0"/>
              <a:t> Union</a:t>
            </a:r>
          </a:p>
          <a:p>
            <a:r>
              <a:rPr lang="en-US" dirty="0" err="1"/>
              <a:t>über</a:t>
            </a:r>
            <a:r>
              <a:rPr lang="en-US" dirty="0"/>
              <a:t> den </a:t>
            </a:r>
            <a:r>
              <a:rPr lang="en-US" dirty="0" err="1"/>
              <a:t>Europäischen</a:t>
            </a:r>
            <a:r>
              <a:rPr lang="en-US" dirty="0"/>
              <a:t> </a:t>
            </a:r>
            <a:r>
              <a:rPr lang="en-US" dirty="0" err="1"/>
              <a:t>Sozialfonds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(ESF Plus) </a:t>
            </a:r>
            <a:r>
              <a:rPr lang="en-US" dirty="0" err="1"/>
              <a:t>gefördert</a:t>
            </a:r>
            <a:r>
              <a:rPr lang="en-US" dirty="0"/>
              <a:t>.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2AE7F3B-826C-ECC5-65ED-7AB7D7B1D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172" y="98365"/>
            <a:ext cx="6518562" cy="2481146"/>
          </a:xfrm>
        </p:spPr>
        <p:txBody>
          <a:bodyPr/>
          <a:lstStyle/>
          <a:p>
            <a:r>
              <a:rPr lang="en-US" sz="8000" dirty="0"/>
              <a:t>Was wäre wenn…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14C4F5E-F8D6-1FBD-A174-79A821B6D79B}"/>
              </a:ext>
            </a:extLst>
          </p:cNvPr>
          <p:cNvSpPr/>
          <p:nvPr/>
        </p:nvSpPr>
        <p:spPr>
          <a:xfrm>
            <a:off x="4431897" y="6761229"/>
            <a:ext cx="457200" cy="457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590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6A0DBA4E-9E43-D28A-B691-BCED02576D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35558" y="-1"/>
            <a:ext cx="6155249" cy="8212667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17E34FAA-7514-1F6D-95BE-4F59B3DAE2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1" y="6992175"/>
            <a:ext cx="15985067" cy="1220491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C1B419-9B2E-89C9-31C6-F1597DE9A31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762277" y="8419845"/>
            <a:ext cx="1417233" cy="724156"/>
          </a:xfrm>
        </p:spPr>
        <p:txBody>
          <a:bodyPr/>
          <a:lstStyle/>
          <a:p>
            <a:r>
              <a:rPr lang="en-US" dirty="0"/>
              <a:t>Das Projekt </a:t>
            </a:r>
            <a:r>
              <a:rPr lang="en-US" dirty="0" err="1"/>
              <a:t>wird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Rahmen</a:t>
            </a:r>
            <a:r>
              <a:rPr lang="en-US" dirty="0"/>
              <a:t> des </a:t>
            </a:r>
            <a:r>
              <a:rPr lang="en-US" dirty="0" err="1"/>
              <a:t>Programms</a:t>
            </a:r>
            <a:r>
              <a:rPr lang="en-US" dirty="0"/>
              <a:t> „Bildungskommune“ </a:t>
            </a:r>
            <a:r>
              <a:rPr lang="en-US" dirty="0" err="1"/>
              <a:t>durch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das </a:t>
            </a:r>
            <a:r>
              <a:rPr lang="en-US" dirty="0" err="1"/>
              <a:t>Bundesministerium</a:t>
            </a:r>
            <a:r>
              <a:rPr lang="en-US" dirty="0"/>
              <a:t> für </a:t>
            </a:r>
            <a:r>
              <a:rPr lang="en-US" dirty="0" err="1"/>
              <a:t>Bildung</a:t>
            </a:r>
            <a:r>
              <a:rPr lang="en-US" dirty="0"/>
              <a:t> und Forschung und die </a:t>
            </a:r>
            <a:r>
              <a:rPr lang="en-US" dirty="0" err="1"/>
              <a:t>Europäische</a:t>
            </a:r>
            <a:r>
              <a:rPr lang="en-US" dirty="0"/>
              <a:t> Union</a:t>
            </a:r>
          </a:p>
          <a:p>
            <a:r>
              <a:rPr lang="en-US" dirty="0" err="1"/>
              <a:t>über</a:t>
            </a:r>
            <a:r>
              <a:rPr lang="en-US" dirty="0"/>
              <a:t> den </a:t>
            </a:r>
            <a:r>
              <a:rPr lang="en-US" dirty="0" err="1"/>
              <a:t>Europäischen</a:t>
            </a:r>
            <a:r>
              <a:rPr lang="en-US" dirty="0"/>
              <a:t> </a:t>
            </a:r>
            <a:r>
              <a:rPr lang="en-US" dirty="0" err="1"/>
              <a:t>Sozialfonds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(ESF Plus) </a:t>
            </a:r>
            <a:r>
              <a:rPr lang="en-US" dirty="0" err="1"/>
              <a:t>gefördert</a:t>
            </a:r>
            <a:r>
              <a:rPr lang="en-US" dirty="0"/>
              <a:t>.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2AE7F3B-826C-ECC5-65ED-7AB7D7B1D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617" y="98365"/>
            <a:ext cx="6518562" cy="2481146"/>
          </a:xfrm>
        </p:spPr>
        <p:txBody>
          <a:bodyPr/>
          <a:lstStyle/>
          <a:p>
            <a:r>
              <a:rPr lang="en-US" sz="8000" dirty="0"/>
              <a:t>Was wäre wenn…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14C4F5E-F8D6-1FBD-A174-79A821B6D79B}"/>
              </a:ext>
            </a:extLst>
          </p:cNvPr>
          <p:cNvSpPr/>
          <p:nvPr/>
        </p:nvSpPr>
        <p:spPr>
          <a:xfrm>
            <a:off x="4431897" y="6761229"/>
            <a:ext cx="457200" cy="4572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246DBDB3-CF65-6545-B826-9CE91012FB5F}"/>
              </a:ext>
            </a:extLst>
          </p:cNvPr>
          <p:cNvSpPr txBox="1">
            <a:spLocks/>
          </p:cNvSpPr>
          <p:nvPr/>
        </p:nvSpPr>
        <p:spPr>
          <a:xfrm>
            <a:off x="7473020" y="3085948"/>
            <a:ext cx="6974499" cy="28448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de-DE" b="1" dirty="0"/>
              <a:t>noch mehr Menschen </a:t>
            </a:r>
            <a:r>
              <a:rPr lang="de-DE" dirty="0"/>
              <a:t>im Kreis von den Bildungsangeboten   </a:t>
            </a:r>
            <a:r>
              <a:rPr lang="de-DE" dirty="0">
                <a:latin typeface="+mj-lt"/>
              </a:rPr>
              <a:t>profitieren</a:t>
            </a:r>
            <a:r>
              <a:rPr lang="de-DE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02566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0B1954-72EA-8F1C-C28E-D9EFFC64A2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E4BB7B6-E49E-118B-2D4B-6A6B7F1BB6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Das Projekt </a:t>
            </a:r>
            <a:r>
              <a:rPr lang="en-US" dirty="0" err="1"/>
              <a:t>wird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Rahmen</a:t>
            </a:r>
            <a:r>
              <a:rPr lang="en-US" dirty="0"/>
              <a:t> des</a:t>
            </a:r>
          </a:p>
          <a:p>
            <a:r>
              <a:rPr lang="en-US" dirty="0" err="1"/>
              <a:t>Programms</a:t>
            </a:r>
            <a:r>
              <a:rPr lang="en-US" dirty="0"/>
              <a:t> „</a:t>
            </a:r>
            <a:r>
              <a:rPr lang="en-US" dirty="0" err="1"/>
              <a:t>Bildungskommune</a:t>
            </a:r>
            <a:r>
              <a:rPr lang="en-US" dirty="0"/>
              <a:t>“ </a:t>
            </a:r>
            <a:r>
              <a:rPr lang="en-US" dirty="0" err="1"/>
              <a:t>durch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das </a:t>
            </a:r>
            <a:r>
              <a:rPr lang="en-US" dirty="0" err="1"/>
              <a:t>Bundesministerium</a:t>
            </a:r>
            <a:r>
              <a:rPr lang="en-US" dirty="0"/>
              <a:t> für </a:t>
            </a:r>
            <a:r>
              <a:rPr lang="en-US" dirty="0" err="1"/>
              <a:t>Bildung</a:t>
            </a:r>
            <a:r>
              <a:rPr lang="en-US" dirty="0"/>
              <a:t> und Forschung und die </a:t>
            </a:r>
            <a:r>
              <a:rPr lang="en-US" dirty="0" err="1"/>
              <a:t>Europäische</a:t>
            </a:r>
            <a:r>
              <a:rPr lang="en-US" dirty="0"/>
              <a:t> Union</a:t>
            </a:r>
          </a:p>
          <a:p>
            <a:r>
              <a:rPr lang="en-US" dirty="0" err="1"/>
              <a:t>über</a:t>
            </a:r>
            <a:r>
              <a:rPr lang="en-US" dirty="0"/>
              <a:t> den </a:t>
            </a:r>
            <a:r>
              <a:rPr lang="en-US" dirty="0" err="1"/>
              <a:t>Europäischen</a:t>
            </a:r>
            <a:r>
              <a:rPr lang="en-US" dirty="0"/>
              <a:t> </a:t>
            </a:r>
            <a:r>
              <a:rPr lang="en-US" dirty="0" err="1"/>
              <a:t>Sozialfonds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(ESF Plus) </a:t>
            </a:r>
            <a:r>
              <a:rPr lang="en-US" dirty="0" err="1"/>
              <a:t>gefördert</a:t>
            </a:r>
            <a:r>
              <a:rPr lang="en-US" dirty="0"/>
              <a:t>. </a:t>
            </a:r>
          </a:p>
        </p:txBody>
      </p:sp>
      <p:pic>
        <p:nvPicPr>
          <p:cNvPr id="2" name="Graphic 10">
            <a:extLst>
              <a:ext uri="{FF2B5EF4-FFF2-40B4-BE49-F238E27FC236}">
                <a16:creationId xmlns:a16="http://schemas.microsoft.com/office/drawing/2014/main" id="{41750902-606E-BB15-09EA-E2A0A557D1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 t="44974"/>
          <a:stretch>
            <a:fillRect/>
          </a:stretch>
        </p:blipFill>
        <p:spPr>
          <a:xfrm>
            <a:off x="5354181" y="-756356"/>
            <a:ext cx="8082000" cy="4447194"/>
          </a:xfrm>
          <a:prstGeom prst="rect">
            <a:avLst/>
          </a:prstGeom>
        </p:spPr>
      </p:pic>
      <p:pic>
        <p:nvPicPr>
          <p:cNvPr id="6" name="Graphic 9">
            <a:extLst>
              <a:ext uri="{FF2B5EF4-FFF2-40B4-BE49-F238E27FC236}">
                <a16:creationId xmlns:a16="http://schemas.microsoft.com/office/drawing/2014/main" id="{50ACD55A-80B0-9DDE-DA0F-F244C69183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 r="35372" b="31536"/>
          <a:stretch>
            <a:fillRect/>
          </a:stretch>
        </p:blipFill>
        <p:spPr>
          <a:xfrm>
            <a:off x="12177664" y="2383598"/>
            <a:ext cx="6474927" cy="6859259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04B7B791-B19D-4E7B-DD82-F0BDADD38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762" y="3493911"/>
            <a:ext cx="12446838" cy="3403600"/>
          </a:xfrm>
        </p:spPr>
        <p:txBody>
          <a:bodyPr/>
          <a:lstStyle/>
          <a:p>
            <a:r>
              <a:rPr lang="de-DE" sz="6600" noProof="0" dirty="0"/>
              <a:t>Dann ist die</a:t>
            </a:r>
            <a:br>
              <a:rPr lang="de-DE" sz="6600" noProof="0" dirty="0"/>
            </a:br>
            <a:r>
              <a:rPr lang="de-DE" sz="6600" noProof="0" dirty="0"/>
              <a:t>„Bildungskommune </a:t>
            </a:r>
            <a:r>
              <a:rPr lang="de-DE" sz="6600" noProof="0" dirty="0" err="1"/>
              <a:t>Stormarn</a:t>
            </a:r>
            <a:r>
              <a:rPr lang="de-DE" sz="6600" noProof="0" dirty="0"/>
              <a:t>“</a:t>
            </a:r>
            <a:br>
              <a:rPr lang="de-DE" sz="6600" noProof="0" dirty="0"/>
            </a:br>
            <a:r>
              <a:rPr lang="de-DE" sz="6600" noProof="0" dirty="0"/>
              <a:t>Wirklichkeit geworden. </a:t>
            </a:r>
          </a:p>
        </p:txBody>
      </p:sp>
    </p:spTree>
    <p:extLst>
      <p:ext uri="{BB962C8B-B14F-4D97-AF65-F5344CB8AC3E}">
        <p14:creationId xmlns:p14="http://schemas.microsoft.com/office/powerpoint/2010/main" val="11291330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0">
            <a:extLst>
              <a:ext uri="{FF2B5EF4-FFF2-40B4-BE49-F238E27FC236}">
                <a16:creationId xmlns:a16="http://schemas.microsoft.com/office/drawing/2014/main" id="{B432FDDC-C8E1-150E-4DBD-3A7CF30AE94B}"/>
              </a:ext>
            </a:extLst>
          </p:cNvPr>
          <p:cNvSpPr/>
          <p:nvPr/>
        </p:nvSpPr>
        <p:spPr>
          <a:xfrm>
            <a:off x="12393039" y="1700457"/>
            <a:ext cx="3490736" cy="3490736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0">
                <a:schemeClr val="bg1">
                  <a:alpha val="0"/>
                </a:schemeClr>
              </a:gs>
              <a:gs pos="51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>
                <a:solidFill>
                  <a:schemeClr val="tx1"/>
                </a:solidFill>
                <a:latin typeface="+mj-lt"/>
              </a:rPr>
              <a:t>Kommunales Bildungsportal und Reporting</a:t>
            </a:r>
            <a:br>
              <a:rPr lang="de-DE" sz="2400" dirty="0">
                <a:solidFill>
                  <a:schemeClr val="tx1"/>
                </a:solidFill>
                <a:latin typeface="+mj-lt"/>
              </a:rPr>
            </a:br>
            <a:endParaRPr lang="de-DE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38AB3DA-92D9-D277-94F7-47518FA03FC4}"/>
              </a:ext>
            </a:extLst>
          </p:cNvPr>
          <p:cNvSpPr/>
          <p:nvPr/>
        </p:nvSpPr>
        <p:spPr>
          <a:xfrm>
            <a:off x="501615" y="1700457"/>
            <a:ext cx="3490736" cy="3490736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0">
                <a:schemeClr val="bg1">
                  <a:alpha val="0"/>
                </a:schemeClr>
              </a:gs>
              <a:gs pos="51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45CF9C4-FE99-7688-A655-127D4BE2327D}"/>
              </a:ext>
            </a:extLst>
          </p:cNvPr>
          <p:cNvSpPr/>
          <p:nvPr/>
        </p:nvSpPr>
        <p:spPr>
          <a:xfrm>
            <a:off x="8347540" y="1700457"/>
            <a:ext cx="3490736" cy="3490736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0">
                <a:schemeClr val="bg1">
                  <a:alpha val="0"/>
                </a:schemeClr>
              </a:gs>
              <a:gs pos="51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432FDDC-C8E1-150E-4DBD-3A7CF30AE94B}"/>
              </a:ext>
            </a:extLst>
          </p:cNvPr>
          <p:cNvSpPr/>
          <p:nvPr/>
        </p:nvSpPr>
        <p:spPr>
          <a:xfrm>
            <a:off x="4426527" y="1700457"/>
            <a:ext cx="3490736" cy="3490736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0">
                <a:schemeClr val="bg1">
                  <a:alpha val="0"/>
                </a:schemeClr>
              </a:gs>
              <a:gs pos="51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C660F9-CED4-2761-0E20-2319C3656A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946" y="-3696162"/>
            <a:ext cx="12417778" cy="5197371"/>
          </a:xfrm>
        </p:spPr>
        <p:txBody>
          <a:bodyPr/>
          <a:lstStyle/>
          <a:p>
            <a:r>
              <a:rPr lang="en-US" sz="9600" dirty="0"/>
              <a:t>4 </a:t>
            </a:r>
            <a:r>
              <a:rPr lang="de-DE" sz="9600" noProof="0" dirty="0"/>
              <a:t>Wege zum Ziel</a:t>
            </a:r>
            <a:endParaRPr lang="en-US" sz="9600" dirty="0">
              <a:latin typeface="+mn-lt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33F137-315A-902D-780B-81CDB5A7AB8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762278" y="8419845"/>
            <a:ext cx="1415589" cy="724156"/>
          </a:xfrm>
        </p:spPr>
        <p:txBody>
          <a:bodyPr/>
          <a:lstStyle/>
          <a:p>
            <a:r>
              <a:rPr lang="en-US" dirty="0"/>
              <a:t>Das Projekt </a:t>
            </a:r>
            <a:r>
              <a:rPr lang="en-US" dirty="0" err="1"/>
              <a:t>wird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Rahmen</a:t>
            </a:r>
            <a:r>
              <a:rPr lang="en-US" dirty="0"/>
              <a:t> des </a:t>
            </a:r>
            <a:r>
              <a:rPr lang="en-US" dirty="0" err="1"/>
              <a:t>Programms</a:t>
            </a:r>
            <a:r>
              <a:rPr lang="en-US" dirty="0"/>
              <a:t> „Bildungskommune“ </a:t>
            </a:r>
            <a:r>
              <a:rPr lang="en-US" dirty="0" err="1"/>
              <a:t>durch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das </a:t>
            </a:r>
            <a:r>
              <a:rPr lang="en-US" dirty="0" err="1"/>
              <a:t>Bundesministerium</a:t>
            </a:r>
            <a:r>
              <a:rPr lang="en-US" dirty="0"/>
              <a:t> für </a:t>
            </a:r>
            <a:r>
              <a:rPr lang="en-US" dirty="0" err="1"/>
              <a:t>Bildung</a:t>
            </a:r>
            <a:r>
              <a:rPr lang="en-US" dirty="0"/>
              <a:t> und Forschung und die </a:t>
            </a:r>
            <a:r>
              <a:rPr lang="en-US" dirty="0" err="1"/>
              <a:t>Europäische</a:t>
            </a:r>
            <a:r>
              <a:rPr lang="en-US" dirty="0"/>
              <a:t> Union</a:t>
            </a:r>
          </a:p>
          <a:p>
            <a:r>
              <a:rPr lang="en-US" dirty="0" err="1"/>
              <a:t>über</a:t>
            </a:r>
            <a:r>
              <a:rPr lang="en-US" dirty="0"/>
              <a:t> den </a:t>
            </a:r>
            <a:r>
              <a:rPr lang="en-US" dirty="0" err="1"/>
              <a:t>Europäischen</a:t>
            </a:r>
            <a:r>
              <a:rPr lang="en-US" dirty="0"/>
              <a:t> </a:t>
            </a:r>
            <a:r>
              <a:rPr lang="en-US" dirty="0" err="1"/>
              <a:t>Sozialfonds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(ESF Plus) </a:t>
            </a:r>
            <a:r>
              <a:rPr lang="en-US" dirty="0" err="1"/>
              <a:t>gefördert</a:t>
            </a:r>
            <a:r>
              <a:rPr lang="en-US" dirty="0"/>
              <a:t>.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5EEB77-3774-F805-2D1F-E5FA121ABDE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66946" y="1998133"/>
            <a:ext cx="3656010" cy="2747070"/>
          </a:xfrm>
        </p:spPr>
        <p:txBody>
          <a:bodyPr anchor="ctr"/>
          <a:lstStyle/>
          <a:p>
            <a:pPr algn="ctr"/>
            <a:r>
              <a:rPr lang="de-DE" noProof="0" dirty="0">
                <a:latin typeface="+mj-lt"/>
              </a:rPr>
              <a:t>Kooperations- und Koordinations-strukturen</a:t>
            </a:r>
            <a:endParaRPr lang="de-DE" noProof="0" dirty="0"/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CA37F902-70E5-F9F5-B07A-37CA590D9E1E}"/>
              </a:ext>
            </a:extLst>
          </p:cNvPr>
          <p:cNvSpPr txBox="1">
            <a:spLocks/>
          </p:cNvSpPr>
          <p:nvPr/>
        </p:nvSpPr>
        <p:spPr>
          <a:xfrm>
            <a:off x="4356187" y="2164434"/>
            <a:ext cx="3656010" cy="231986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dirty="0">
                <a:latin typeface="+mj-lt"/>
              </a:rPr>
              <a:t>Leitbild und ganzheitliche </a:t>
            </a:r>
          </a:p>
          <a:p>
            <a:pPr algn="ctr"/>
            <a:r>
              <a:rPr lang="de-DE" dirty="0">
                <a:latin typeface="+mj-lt"/>
              </a:rPr>
              <a:t>Strategie</a:t>
            </a:r>
            <a:endParaRPr lang="en-US" dirty="0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7849058E-4C0D-E4B0-C2E1-84413CBD7625}"/>
              </a:ext>
            </a:extLst>
          </p:cNvPr>
          <p:cNvSpPr txBox="1">
            <a:spLocks/>
          </p:cNvSpPr>
          <p:nvPr/>
        </p:nvSpPr>
        <p:spPr>
          <a:xfrm>
            <a:off x="8327146" y="2325936"/>
            <a:ext cx="3656010" cy="231986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dirty="0">
                <a:latin typeface="+mj-lt"/>
              </a:rPr>
              <a:t>Datenbasiertes kommunales Bildungsmanagement (DKBM)</a:t>
            </a:r>
            <a:endParaRPr lang="en-US" dirty="0"/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871C80A8-50C6-74DA-D6F7-31822680C165}"/>
              </a:ext>
            </a:extLst>
          </p:cNvPr>
          <p:cNvCxnSpPr/>
          <p:nvPr/>
        </p:nvCxnSpPr>
        <p:spPr>
          <a:xfrm>
            <a:off x="11525956" y="417689"/>
            <a:ext cx="914400" cy="9144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7BC30152-8CA9-50E2-C147-4D031E181FB2}"/>
              </a:ext>
            </a:extLst>
          </p:cNvPr>
          <p:cNvCxnSpPr>
            <a:cxnSpLocks/>
          </p:cNvCxnSpPr>
          <p:nvPr/>
        </p:nvCxnSpPr>
        <p:spPr>
          <a:xfrm>
            <a:off x="2242187" y="5191193"/>
            <a:ext cx="0" cy="1129955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5B6D7A55-ADBD-1C91-C6B6-ABAABFC76825}"/>
              </a:ext>
            </a:extLst>
          </p:cNvPr>
          <p:cNvCxnSpPr>
            <a:cxnSpLocks/>
          </p:cNvCxnSpPr>
          <p:nvPr/>
        </p:nvCxnSpPr>
        <p:spPr>
          <a:xfrm>
            <a:off x="6171895" y="5191193"/>
            <a:ext cx="0" cy="1129955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936EA3A2-DADC-0748-1427-B84260203E12}"/>
              </a:ext>
            </a:extLst>
          </p:cNvPr>
          <p:cNvCxnSpPr>
            <a:cxnSpLocks/>
          </p:cNvCxnSpPr>
          <p:nvPr/>
        </p:nvCxnSpPr>
        <p:spPr>
          <a:xfrm>
            <a:off x="10155151" y="5191193"/>
            <a:ext cx="0" cy="1129955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295958C3-D8EE-C99E-9016-DDAD5AA5FE90}"/>
              </a:ext>
            </a:extLst>
          </p:cNvPr>
          <p:cNvCxnSpPr>
            <a:cxnSpLocks/>
          </p:cNvCxnSpPr>
          <p:nvPr/>
        </p:nvCxnSpPr>
        <p:spPr>
          <a:xfrm>
            <a:off x="14138407" y="5343592"/>
            <a:ext cx="0" cy="1129955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feld 21">
            <a:extLst>
              <a:ext uri="{FF2B5EF4-FFF2-40B4-BE49-F238E27FC236}">
                <a16:creationId xmlns:a16="http://schemas.microsoft.com/office/drawing/2014/main" id="{F0B19ED1-1E95-121B-CB94-B05CF627D5DE}"/>
              </a:ext>
            </a:extLst>
          </p:cNvPr>
          <p:cNvSpPr txBox="1"/>
          <p:nvPr/>
        </p:nvSpPr>
        <p:spPr>
          <a:xfrm>
            <a:off x="947452" y="6697299"/>
            <a:ext cx="34907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Wachsen in der Gemeinschaft.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5D9ECEE0-529D-B796-63E8-87CE717531A7}"/>
              </a:ext>
            </a:extLst>
          </p:cNvPr>
          <p:cNvSpPr txBox="1"/>
          <p:nvPr/>
        </p:nvSpPr>
        <p:spPr>
          <a:xfrm>
            <a:off x="8896915" y="6612546"/>
            <a:ext cx="25287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Wissen, wohin die Reise geht.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6D32D35D-168E-C5F1-9DDF-83D243A80AAE}"/>
              </a:ext>
            </a:extLst>
          </p:cNvPr>
          <p:cNvSpPr txBox="1"/>
          <p:nvPr/>
        </p:nvSpPr>
        <p:spPr>
          <a:xfrm>
            <a:off x="4765669" y="6668485"/>
            <a:ext cx="25287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Wissen, was uns verbindet.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F2D3F53A-5B77-F8AC-63AD-AA3227477328}"/>
              </a:ext>
            </a:extLst>
          </p:cNvPr>
          <p:cNvSpPr txBox="1"/>
          <p:nvPr/>
        </p:nvSpPr>
        <p:spPr>
          <a:xfrm>
            <a:off x="12810111" y="6654120"/>
            <a:ext cx="25287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Sehen, was wir tun. 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E92435BA-6357-4E8C-6517-39A270EB9F26}"/>
              </a:ext>
            </a:extLst>
          </p:cNvPr>
          <p:cNvSpPr txBox="1"/>
          <p:nvPr/>
        </p:nvSpPr>
        <p:spPr>
          <a:xfrm>
            <a:off x="2021601" y="2061758"/>
            <a:ext cx="4507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800" b="1" dirty="0"/>
              <a:t>1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A9DE3A19-D3AC-D559-6E06-5F4ADE7AFF69}"/>
              </a:ext>
            </a:extLst>
          </p:cNvPr>
          <p:cNvSpPr txBox="1"/>
          <p:nvPr/>
        </p:nvSpPr>
        <p:spPr>
          <a:xfrm>
            <a:off x="5961417" y="1965186"/>
            <a:ext cx="5886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800" b="1" dirty="0"/>
              <a:t>2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1A3BB2B0-DF03-706D-C92C-896F3A6B84F8}"/>
              </a:ext>
            </a:extLst>
          </p:cNvPr>
          <p:cNvSpPr txBox="1"/>
          <p:nvPr/>
        </p:nvSpPr>
        <p:spPr>
          <a:xfrm>
            <a:off x="9860839" y="2028967"/>
            <a:ext cx="5886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800" b="1" dirty="0"/>
              <a:t>3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56B0632E-52BC-EE80-83C3-4EE40BFE9128}"/>
              </a:ext>
            </a:extLst>
          </p:cNvPr>
          <p:cNvSpPr txBox="1"/>
          <p:nvPr/>
        </p:nvSpPr>
        <p:spPr>
          <a:xfrm>
            <a:off x="13844095" y="1998133"/>
            <a:ext cx="5886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800" b="1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655495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6496BE-C350-071F-5C84-D5D36B4C5D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2A051B4-D1CB-4ECF-DA0B-3403A45B1E2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Das Projekt </a:t>
            </a:r>
            <a:r>
              <a:rPr lang="en-US" dirty="0" err="1"/>
              <a:t>wird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Rahmen</a:t>
            </a:r>
            <a:r>
              <a:rPr lang="en-US" dirty="0"/>
              <a:t> des</a:t>
            </a:r>
          </a:p>
          <a:p>
            <a:r>
              <a:rPr lang="en-US" dirty="0" err="1"/>
              <a:t>Programms</a:t>
            </a:r>
            <a:r>
              <a:rPr lang="en-US" dirty="0"/>
              <a:t> „</a:t>
            </a:r>
            <a:r>
              <a:rPr lang="en-US" dirty="0" err="1"/>
              <a:t>Bildungskommune</a:t>
            </a:r>
            <a:r>
              <a:rPr lang="en-US" dirty="0"/>
              <a:t>“ </a:t>
            </a:r>
            <a:r>
              <a:rPr lang="en-US" dirty="0" err="1"/>
              <a:t>durch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das </a:t>
            </a:r>
            <a:r>
              <a:rPr lang="en-US" dirty="0" err="1"/>
              <a:t>Bundesministerium</a:t>
            </a:r>
            <a:r>
              <a:rPr lang="en-US" dirty="0"/>
              <a:t> für </a:t>
            </a:r>
            <a:r>
              <a:rPr lang="en-US" dirty="0" err="1"/>
              <a:t>Bildung</a:t>
            </a:r>
            <a:r>
              <a:rPr lang="en-US" dirty="0"/>
              <a:t> und Forschung und die </a:t>
            </a:r>
            <a:r>
              <a:rPr lang="en-US" dirty="0" err="1"/>
              <a:t>Europäische</a:t>
            </a:r>
            <a:r>
              <a:rPr lang="en-US" dirty="0"/>
              <a:t> Union</a:t>
            </a:r>
          </a:p>
          <a:p>
            <a:r>
              <a:rPr lang="en-US" dirty="0" err="1"/>
              <a:t>über</a:t>
            </a:r>
            <a:r>
              <a:rPr lang="en-US" dirty="0"/>
              <a:t> den </a:t>
            </a:r>
            <a:r>
              <a:rPr lang="en-US" dirty="0" err="1"/>
              <a:t>Europäischen</a:t>
            </a:r>
            <a:r>
              <a:rPr lang="en-US" dirty="0"/>
              <a:t> </a:t>
            </a:r>
            <a:r>
              <a:rPr lang="en-US" dirty="0" err="1"/>
              <a:t>Sozialfonds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(ESF Plus) </a:t>
            </a:r>
            <a:r>
              <a:rPr lang="en-US" dirty="0" err="1"/>
              <a:t>gefördert</a:t>
            </a:r>
            <a:r>
              <a:rPr lang="en-US" dirty="0"/>
              <a:t>. </a:t>
            </a:r>
          </a:p>
        </p:txBody>
      </p:sp>
      <p:pic>
        <p:nvPicPr>
          <p:cNvPr id="2" name="Graphic 10">
            <a:extLst>
              <a:ext uri="{FF2B5EF4-FFF2-40B4-BE49-F238E27FC236}">
                <a16:creationId xmlns:a16="http://schemas.microsoft.com/office/drawing/2014/main" id="{42FE005A-88BC-8D9A-E475-4DF1E2F456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 t="44974"/>
          <a:stretch>
            <a:fillRect/>
          </a:stretch>
        </p:blipFill>
        <p:spPr>
          <a:xfrm>
            <a:off x="9199232" y="-676218"/>
            <a:ext cx="8082000" cy="4447194"/>
          </a:xfrm>
          <a:prstGeom prst="rect">
            <a:avLst/>
          </a:prstGeom>
        </p:spPr>
      </p:pic>
      <p:pic>
        <p:nvPicPr>
          <p:cNvPr id="6" name="Graphic 9">
            <a:extLst>
              <a:ext uri="{FF2B5EF4-FFF2-40B4-BE49-F238E27FC236}">
                <a16:creationId xmlns:a16="http://schemas.microsoft.com/office/drawing/2014/main" id="{E85B471F-2887-2B17-3A11-237031691A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 r="35372" b="31536"/>
          <a:stretch>
            <a:fillRect/>
          </a:stretch>
        </p:blipFill>
        <p:spPr>
          <a:xfrm>
            <a:off x="11227638" y="1766081"/>
            <a:ext cx="6474927" cy="6859259"/>
          </a:xfrm>
          <a:prstGeom prst="rect">
            <a:avLst/>
          </a:prstGeom>
        </p:spPr>
      </p:pic>
      <p:pic>
        <p:nvPicPr>
          <p:cNvPr id="8" name="Graphic 20">
            <a:extLst>
              <a:ext uri="{FF2B5EF4-FFF2-40B4-BE49-F238E27FC236}">
                <a16:creationId xmlns:a16="http://schemas.microsoft.com/office/drawing/2014/main" id="{624FF423-D467-BFDE-C8C4-9833167096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 l="37893" t="52210"/>
          <a:stretch>
            <a:fillRect/>
          </a:stretch>
        </p:blipFill>
        <p:spPr>
          <a:xfrm>
            <a:off x="-89967" y="0"/>
            <a:ext cx="6417878" cy="4938376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74D68C8C-622E-FBF0-6561-00061C6C5776}"/>
              </a:ext>
            </a:extLst>
          </p:cNvPr>
          <p:cNvSpPr txBox="1">
            <a:spLocks/>
          </p:cNvSpPr>
          <p:nvPr/>
        </p:nvSpPr>
        <p:spPr>
          <a:xfrm>
            <a:off x="146160" y="6756097"/>
            <a:ext cx="14637054" cy="138499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121917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867" b="1" i="0" kern="1200">
                <a:solidFill>
                  <a:schemeClr val="tx1"/>
                </a:solidFill>
                <a:latin typeface="Geist SemiBold" pitchFamily="2" charset="77"/>
                <a:ea typeface="Geist SemiBold" pitchFamily="2" charset="77"/>
                <a:cs typeface="Geist SemiBold" pitchFamily="2" charset="77"/>
              </a:defRPr>
            </a:lvl1pPr>
          </a:lstStyle>
          <a:p>
            <a:r>
              <a:rPr lang="en-US" sz="11500" dirty="0" err="1"/>
              <a:t>Handlungsfelder</a:t>
            </a:r>
            <a:endParaRPr lang="en-US" sz="11500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1082593F-6381-953C-EA47-5783793AADB5}"/>
              </a:ext>
            </a:extLst>
          </p:cNvPr>
          <p:cNvSpPr/>
          <p:nvPr/>
        </p:nvSpPr>
        <p:spPr>
          <a:xfrm>
            <a:off x="6635965" y="5237196"/>
            <a:ext cx="510428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defTabSz="1219170"/>
            <a:r>
              <a:rPr lang="de-DE" sz="2800" b="1" noProof="0" dirty="0">
                <a:latin typeface="+mj-lt"/>
              </a:rPr>
              <a:t>Frühkindliche Bildung:</a:t>
            </a:r>
            <a:r>
              <a:rPr lang="de-DE" sz="2800" noProof="0" dirty="0">
                <a:latin typeface="+mj-lt"/>
              </a:rPr>
              <a:t> </a:t>
            </a:r>
          </a:p>
          <a:p>
            <a:pPr marL="0" lvl="1" defTabSz="1219170"/>
            <a:r>
              <a:rPr lang="de-DE" sz="2800" noProof="0" dirty="0">
                <a:latin typeface="+mj-lt"/>
              </a:rPr>
              <a:t>Starke Basis von Anfang an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0AC051F3-E556-8DE3-D55A-ACAE5F6EC5FD}"/>
              </a:ext>
            </a:extLst>
          </p:cNvPr>
          <p:cNvSpPr txBox="1">
            <a:spLocks/>
          </p:cNvSpPr>
          <p:nvPr/>
        </p:nvSpPr>
        <p:spPr>
          <a:xfrm>
            <a:off x="7762278" y="3347669"/>
            <a:ext cx="7104063" cy="1608138"/>
          </a:xfrm>
          <a:prstGeom prst="rect">
            <a:avLst/>
          </a:prstGeom>
        </p:spPr>
        <p:txBody>
          <a:bodyPr/>
          <a:lstStyle>
            <a:lvl1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de-DE" sz="2800" b="1" dirty="0">
                <a:latin typeface="+mj-lt"/>
              </a:rPr>
              <a:t>Schule</a:t>
            </a:r>
            <a:r>
              <a:rPr lang="de-DE" sz="4400" b="1" dirty="0"/>
              <a:t> </a:t>
            </a:r>
            <a:r>
              <a:rPr lang="de-DE" sz="2800" b="1" dirty="0">
                <a:latin typeface="+mj-lt"/>
              </a:rPr>
              <a:t>als ganzheitlicher Lernort:</a:t>
            </a:r>
            <a:r>
              <a:rPr lang="en-US" sz="2800" dirty="0">
                <a:latin typeface="+mj-lt"/>
              </a:rPr>
              <a:t> </a:t>
            </a:r>
          </a:p>
          <a:p>
            <a:pPr lvl="1"/>
            <a:r>
              <a:rPr lang="de-DE" sz="2800" dirty="0">
                <a:latin typeface="+mj-lt"/>
              </a:rPr>
              <a:t>Qualität im Ganztag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934C10BE-E0E1-408C-6767-F59C9EE57233}"/>
              </a:ext>
            </a:extLst>
          </p:cNvPr>
          <p:cNvSpPr/>
          <p:nvPr/>
        </p:nvSpPr>
        <p:spPr>
          <a:xfrm>
            <a:off x="9013952" y="1647262"/>
            <a:ext cx="516519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de-DE" sz="2800" b="1" dirty="0">
                <a:latin typeface="+mj-lt"/>
              </a:rPr>
              <a:t>Übergang</a:t>
            </a:r>
            <a:r>
              <a:rPr lang="de-DE" sz="4400" b="1" dirty="0">
                <a:latin typeface="+mj-lt"/>
              </a:rPr>
              <a:t> </a:t>
            </a:r>
            <a:r>
              <a:rPr lang="de-DE" sz="2800" b="1" dirty="0">
                <a:latin typeface="+mj-lt"/>
              </a:rPr>
              <a:t>Schule-Beruf:</a:t>
            </a:r>
            <a:r>
              <a:rPr lang="de-DE" sz="2800" dirty="0">
                <a:latin typeface="+mj-lt"/>
              </a:rPr>
              <a:t>  </a:t>
            </a:r>
          </a:p>
          <a:p>
            <a:pPr lvl="1"/>
            <a:r>
              <a:rPr lang="de-DE" sz="2800" dirty="0">
                <a:latin typeface="+mj-lt"/>
              </a:rPr>
              <a:t>Wege in die Zukunft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55394E02-1F91-B0C8-7C29-0393587AB490}"/>
              </a:ext>
            </a:extLst>
          </p:cNvPr>
          <p:cNvSpPr/>
          <p:nvPr/>
        </p:nvSpPr>
        <p:spPr>
          <a:xfrm>
            <a:off x="-349618" y="1084193"/>
            <a:ext cx="683155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de-DE" sz="2800" b="1" noProof="0" dirty="0">
                <a:latin typeface="+mj-lt"/>
              </a:rPr>
              <a:t>Schwerpunkt:</a:t>
            </a:r>
            <a:br>
              <a:rPr lang="de-DE" sz="2800" b="1" noProof="0" dirty="0">
                <a:latin typeface="+mj-lt"/>
              </a:rPr>
            </a:br>
            <a:r>
              <a:rPr lang="de-DE" sz="2800" b="1" noProof="0" dirty="0">
                <a:latin typeface="+mj-lt"/>
              </a:rPr>
              <a:t>Kulturelle Bildung </a:t>
            </a:r>
            <a:r>
              <a:rPr lang="de-DE" sz="2800" noProof="0" dirty="0">
                <a:latin typeface="+mj-lt"/>
              </a:rPr>
              <a:t>– </a:t>
            </a:r>
          </a:p>
          <a:p>
            <a:pPr lvl="1"/>
            <a:r>
              <a:rPr lang="de-DE" sz="2800" noProof="0" dirty="0">
                <a:latin typeface="+mj-lt"/>
              </a:rPr>
              <a:t>Persönlichkeitsentwicklung </a:t>
            </a:r>
            <a:br>
              <a:rPr lang="de-DE" sz="2800" noProof="0" dirty="0">
                <a:latin typeface="+mj-lt"/>
              </a:rPr>
            </a:br>
            <a:r>
              <a:rPr lang="de-DE" sz="2800" noProof="0" dirty="0">
                <a:latin typeface="+mj-lt"/>
              </a:rPr>
              <a:t>im lebenslangen Lernen</a:t>
            </a:r>
          </a:p>
        </p:txBody>
      </p:sp>
      <p:sp>
        <p:nvSpPr>
          <p:cNvPr id="15" name="Freeform 8">
            <a:extLst>
              <a:ext uri="{FF2B5EF4-FFF2-40B4-BE49-F238E27FC236}">
                <a16:creationId xmlns:a16="http://schemas.microsoft.com/office/drawing/2014/main" id="{32570D72-C9A5-6543-4DEE-9694B9478C9E}"/>
              </a:ext>
            </a:extLst>
          </p:cNvPr>
          <p:cNvSpPr/>
          <p:nvPr/>
        </p:nvSpPr>
        <p:spPr>
          <a:xfrm>
            <a:off x="9199232" y="1922054"/>
            <a:ext cx="308054" cy="319648"/>
          </a:xfrm>
          <a:custGeom>
            <a:avLst/>
            <a:gdLst>
              <a:gd name="connsiteX0" fmla="*/ 381018 w 381018"/>
              <a:gd name="connsiteY0" fmla="*/ 190411 h 380822"/>
              <a:gd name="connsiteX1" fmla="*/ 190509 w 381018"/>
              <a:gd name="connsiteY1" fmla="*/ 380822 h 380822"/>
              <a:gd name="connsiteX2" fmla="*/ 0 w 381018"/>
              <a:gd name="connsiteY2" fmla="*/ 190411 h 380822"/>
              <a:gd name="connsiteX3" fmla="*/ 190509 w 381018"/>
              <a:gd name="connsiteY3" fmla="*/ 0 h 380822"/>
              <a:gd name="connsiteX4" fmla="*/ 381018 w 381018"/>
              <a:gd name="connsiteY4" fmla="*/ 190411 h 380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018" h="380822">
                <a:moveTo>
                  <a:pt x="381018" y="190411"/>
                </a:moveTo>
                <a:cubicBezTo>
                  <a:pt x="381018" y="295572"/>
                  <a:pt x="295725" y="380822"/>
                  <a:pt x="190509" y="380822"/>
                </a:cubicBezTo>
                <a:cubicBezTo>
                  <a:pt x="85293" y="380822"/>
                  <a:pt x="0" y="295572"/>
                  <a:pt x="0" y="190411"/>
                </a:cubicBezTo>
                <a:cubicBezTo>
                  <a:pt x="0" y="85250"/>
                  <a:pt x="85293" y="0"/>
                  <a:pt x="190509" y="0"/>
                </a:cubicBezTo>
                <a:cubicBezTo>
                  <a:pt x="295725" y="0"/>
                  <a:pt x="381018" y="85250"/>
                  <a:pt x="381018" y="190411"/>
                </a:cubicBezTo>
                <a:close/>
              </a:path>
            </a:pathLst>
          </a:custGeom>
          <a:solidFill>
            <a:srgbClr val="F5F5EF"/>
          </a:solidFill>
          <a:ln w="38100" cap="flat">
            <a:noFill/>
            <a:prstDash val="dash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6" name="Freeform 8">
            <a:extLst>
              <a:ext uri="{FF2B5EF4-FFF2-40B4-BE49-F238E27FC236}">
                <a16:creationId xmlns:a16="http://schemas.microsoft.com/office/drawing/2014/main" id="{23C93EEC-E3AC-E879-D81F-12B53545AB54}"/>
              </a:ext>
            </a:extLst>
          </p:cNvPr>
          <p:cNvSpPr/>
          <p:nvPr/>
        </p:nvSpPr>
        <p:spPr>
          <a:xfrm>
            <a:off x="7481969" y="3620092"/>
            <a:ext cx="308054" cy="319648"/>
          </a:xfrm>
          <a:custGeom>
            <a:avLst/>
            <a:gdLst>
              <a:gd name="connsiteX0" fmla="*/ 381018 w 381018"/>
              <a:gd name="connsiteY0" fmla="*/ 190411 h 380822"/>
              <a:gd name="connsiteX1" fmla="*/ 190509 w 381018"/>
              <a:gd name="connsiteY1" fmla="*/ 380822 h 380822"/>
              <a:gd name="connsiteX2" fmla="*/ 0 w 381018"/>
              <a:gd name="connsiteY2" fmla="*/ 190411 h 380822"/>
              <a:gd name="connsiteX3" fmla="*/ 190509 w 381018"/>
              <a:gd name="connsiteY3" fmla="*/ 0 h 380822"/>
              <a:gd name="connsiteX4" fmla="*/ 381018 w 381018"/>
              <a:gd name="connsiteY4" fmla="*/ 190411 h 380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018" h="380822">
                <a:moveTo>
                  <a:pt x="381018" y="190411"/>
                </a:moveTo>
                <a:cubicBezTo>
                  <a:pt x="381018" y="295572"/>
                  <a:pt x="295725" y="380822"/>
                  <a:pt x="190509" y="380822"/>
                </a:cubicBezTo>
                <a:cubicBezTo>
                  <a:pt x="85293" y="380822"/>
                  <a:pt x="0" y="295572"/>
                  <a:pt x="0" y="190411"/>
                </a:cubicBezTo>
                <a:cubicBezTo>
                  <a:pt x="0" y="85250"/>
                  <a:pt x="85293" y="0"/>
                  <a:pt x="190509" y="0"/>
                </a:cubicBezTo>
                <a:cubicBezTo>
                  <a:pt x="295725" y="0"/>
                  <a:pt x="381018" y="85250"/>
                  <a:pt x="381018" y="190411"/>
                </a:cubicBezTo>
                <a:close/>
              </a:path>
            </a:pathLst>
          </a:custGeom>
          <a:solidFill>
            <a:srgbClr val="F5F5EF"/>
          </a:solidFill>
          <a:ln w="38100" cap="flat">
            <a:noFill/>
            <a:prstDash val="dash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7" name="Freeform 8">
            <a:extLst>
              <a:ext uri="{FF2B5EF4-FFF2-40B4-BE49-F238E27FC236}">
                <a16:creationId xmlns:a16="http://schemas.microsoft.com/office/drawing/2014/main" id="{2C58C29A-A03B-D1E5-8939-DEECF996406D}"/>
              </a:ext>
            </a:extLst>
          </p:cNvPr>
          <p:cNvSpPr/>
          <p:nvPr/>
        </p:nvSpPr>
        <p:spPr>
          <a:xfrm>
            <a:off x="6327911" y="5287100"/>
            <a:ext cx="308054" cy="319648"/>
          </a:xfrm>
          <a:custGeom>
            <a:avLst/>
            <a:gdLst>
              <a:gd name="connsiteX0" fmla="*/ 381018 w 381018"/>
              <a:gd name="connsiteY0" fmla="*/ 190411 h 380822"/>
              <a:gd name="connsiteX1" fmla="*/ 190509 w 381018"/>
              <a:gd name="connsiteY1" fmla="*/ 380822 h 380822"/>
              <a:gd name="connsiteX2" fmla="*/ 0 w 381018"/>
              <a:gd name="connsiteY2" fmla="*/ 190411 h 380822"/>
              <a:gd name="connsiteX3" fmla="*/ 190509 w 381018"/>
              <a:gd name="connsiteY3" fmla="*/ 0 h 380822"/>
              <a:gd name="connsiteX4" fmla="*/ 381018 w 381018"/>
              <a:gd name="connsiteY4" fmla="*/ 190411 h 380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018" h="380822">
                <a:moveTo>
                  <a:pt x="381018" y="190411"/>
                </a:moveTo>
                <a:cubicBezTo>
                  <a:pt x="381018" y="295572"/>
                  <a:pt x="295725" y="380822"/>
                  <a:pt x="190509" y="380822"/>
                </a:cubicBezTo>
                <a:cubicBezTo>
                  <a:pt x="85293" y="380822"/>
                  <a:pt x="0" y="295572"/>
                  <a:pt x="0" y="190411"/>
                </a:cubicBezTo>
                <a:cubicBezTo>
                  <a:pt x="0" y="85250"/>
                  <a:pt x="85293" y="0"/>
                  <a:pt x="190509" y="0"/>
                </a:cubicBezTo>
                <a:cubicBezTo>
                  <a:pt x="295725" y="0"/>
                  <a:pt x="381018" y="85250"/>
                  <a:pt x="381018" y="190411"/>
                </a:cubicBezTo>
                <a:close/>
              </a:path>
            </a:pathLst>
          </a:custGeom>
          <a:solidFill>
            <a:srgbClr val="F5F5EF"/>
          </a:solidFill>
          <a:ln w="38100" cap="flat">
            <a:noFill/>
            <a:prstDash val="dash"/>
            <a:miter/>
          </a:ln>
        </p:spPr>
        <p:txBody>
          <a:bodyPr rtlCol="0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86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  <p:bldP spid="15" grpId="0" animBg="1"/>
      <p:bldP spid="16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7505F2-85D2-671B-AAF9-6998C71B7B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C71AAE3-70B8-2F48-38E5-A3607EC1CD3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Das Projekt </a:t>
            </a:r>
            <a:r>
              <a:rPr lang="en-US" dirty="0" err="1"/>
              <a:t>wird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Rahmen</a:t>
            </a:r>
            <a:r>
              <a:rPr lang="en-US" dirty="0"/>
              <a:t> des</a:t>
            </a:r>
          </a:p>
          <a:p>
            <a:r>
              <a:rPr lang="en-US" dirty="0" err="1"/>
              <a:t>Programms</a:t>
            </a:r>
            <a:r>
              <a:rPr lang="en-US" dirty="0"/>
              <a:t> „</a:t>
            </a:r>
            <a:r>
              <a:rPr lang="en-US" dirty="0" err="1"/>
              <a:t>Bildungskommune</a:t>
            </a:r>
            <a:r>
              <a:rPr lang="en-US" dirty="0"/>
              <a:t>“ </a:t>
            </a:r>
            <a:r>
              <a:rPr lang="en-US" dirty="0" err="1"/>
              <a:t>durch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das </a:t>
            </a:r>
            <a:r>
              <a:rPr lang="en-US" dirty="0" err="1"/>
              <a:t>Bundesministerium</a:t>
            </a:r>
            <a:r>
              <a:rPr lang="en-US" dirty="0"/>
              <a:t> für </a:t>
            </a:r>
            <a:r>
              <a:rPr lang="en-US" dirty="0" err="1"/>
              <a:t>Bildung</a:t>
            </a:r>
            <a:r>
              <a:rPr lang="en-US" dirty="0"/>
              <a:t> und Forschung und die </a:t>
            </a:r>
            <a:r>
              <a:rPr lang="en-US" dirty="0" err="1"/>
              <a:t>Europäische</a:t>
            </a:r>
            <a:r>
              <a:rPr lang="en-US" dirty="0"/>
              <a:t> Union</a:t>
            </a:r>
          </a:p>
          <a:p>
            <a:r>
              <a:rPr lang="en-US" dirty="0" err="1"/>
              <a:t>über</a:t>
            </a:r>
            <a:r>
              <a:rPr lang="en-US" dirty="0"/>
              <a:t> den </a:t>
            </a:r>
            <a:r>
              <a:rPr lang="en-US" dirty="0" err="1"/>
              <a:t>Europäischen</a:t>
            </a:r>
            <a:r>
              <a:rPr lang="en-US" dirty="0"/>
              <a:t> </a:t>
            </a:r>
            <a:r>
              <a:rPr lang="en-US" dirty="0" err="1"/>
              <a:t>Sozialfonds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(ESF Plus) </a:t>
            </a:r>
            <a:r>
              <a:rPr lang="en-US" dirty="0" err="1"/>
              <a:t>gefördert</a:t>
            </a:r>
            <a:r>
              <a:rPr lang="en-US" dirty="0"/>
              <a:t>. </a:t>
            </a:r>
          </a:p>
        </p:txBody>
      </p:sp>
      <p:sp>
        <p:nvSpPr>
          <p:cNvPr id="2" name="Textplatzhalter 3">
            <a:extLst>
              <a:ext uri="{FF2B5EF4-FFF2-40B4-BE49-F238E27FC236}">
                <a16:creationId xmlns:a16="http://schemas.microsoft.com/office/drawing/2014/main" id="{A7356E33-7E3C-6697-72A3-D78A8E61C21F}"/>
              </a:ext>
            </a:extLst>
          </p:cNvPr>
          <p:cNvSpPr txBox="1">
            <a:spLocks/>
          </p:cNvSpPr>
          <p:nvPr/>
        </p:nvSpPr>
        <p:spPr>
          <a:xfrm>
            <a:off x="7762278" y="8419845"/>
            <a:ext cx="1436954" cy="7241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21917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defRPr sz="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Das Projekt wird im Rahmen des</a:t>
            </a:r>
          </a:p>
          <a:p>
            <a:r>
              <a:rPr lang="en-US"/>
              <a:t>Programms „Bildungskommune“ durch </a:t>
            </a:r>
            <a:br>
              <a:rPr lang="en-US"/>
            </a:br>
            <a:r>
              <a:rPr lang="en-US"/>
              <a:t>das Bundesministerium für Bildung und Forschung und die Europäische Union</a:t>
            </a:r>
          </a:p>
          <a:p>
            <a:r>
              <a:rPr lang="en-US"/>
              <a:t>über den Europäischen Sozialfonds </a:t>
            </a:r>
            <a:br>
              <a:rPr lang="en-US"/>
            </a:br>
            <a:r>
              <a:rPr lang="en-US"/>
              <a:t>(ESF Plus) gefördert. </a:t>
            </a:r>
            <a:endParaRPr lang="en-US" dirty="0"/>
          </a:p>
        </p:txBody>
      </p:sp>
      <p:grpSp>
        <p:nvGrpSpPr>
          <p:cNvPr id="3" name="Graphic 9">
            <a:extLst>
              <a:ext uri="{FF2B5EF4-FFF2-40B4-BE49-F238E27FC236}">
                <a16:creationId xmlns:a16="http://schemas.microsoft.com/office/drawing/2014/main" id="{1E566DDC-EE06-80B7-D3C1-498F8E20ED15}"/>
              </a:ext>
            </a:extLst>
          </p:cNvPr>
          <p:cNvGrpSpPr/>
          <p:nvPr/>
        </p:nvGrpSpPr>
        <p:grpSpPr>
          <a:xfrm>
            <a:off x="-62143" y="33435"/>
            <a:ext cx="11372642" cy="2490196"/>
            <a:chOff x="-1" y="0"/>
            <a:chExt cx="11372642" cy="2490196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226E8F19-E31B-F696-87EC-487C1EEEED40}"/>
                </a:ext>
              </a:extLst>
            </p:cNvPr>
            <p:cNvSpPr/>
            <p:nvPr/>
          </p:nvSpPr>
          <p:spPr>
            <a:xfrm>
              <a:off x="-1" y="0"/>
              <a:ext cx="11372642" cy="2299785"/>
            </a:xfrm>
            <a:custGeom>
              <a:avLst/>
              <a:gdLst>
                <a:gd name="connsiteX0" fmla="*/ 11372643 w 11372642"/>
                <a:gd name="connsiteY0" fmla="*/ 0 h 2299785"/>
                <a:gd name="connsiteX1" fmla="*/ 11372643 w 11372642"/>
                <a:gd name="connsiteY1" fmla="*/ 1538141 h 2299785"/>
                <a:gd name="connsiteX2" fmla="*/ 10610606 w 11372642"/>
                <a:gd name="connsiteY2" fmla="*/ 2299786 h 2299785"/>
                <a:gd name="connsiteX3" fmla="*/ 0 w 11372642"/>
                <a:gd name="connsiteY3" fmla="*/ 2299786 h 2299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372642" h="2299785">
                  <a:moveTo>
                    <a:pt x="11372643" y="0"/>
                  </a:moveTo>
                  <a:lnTo>
                    <a:pt x="11372643" y="1538141"/>
                  </a:lnTo>
                  <a:cubicBezTo>
                    <a:pt x="11372643" y="1958823"/>
                    <a:pt x="11031504" y="2299786"/>
                    <a:pt x="10610606" y="2299786"/>
                  </a:cubicBezTo>
                  <a:lnTo>
                    <a:pt x="0" y="2299786"/>
                  </a:lnTo>
                </a:path>
              </a:pathLst>
            </a:custGeom>
            <a:grpFill/>
            <a:ln w="38100" cap="flat">
              <a:solidFill>
                <a:schemeClr val="bg1"/>
              </a:solidFill>
              <a:prstDash val="dash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70456E78-0CDA-36D0-A145-5EF418702DBC}"/>
                </a:ext>
              </a:extLst>
            </p:cNvPr>
            <p:cNvSpPr/>
            <p:nvPr/>
          </p:nvSpPr>
          <p:spPr>
            <a:xfrm>
              <a:off x="6840679" y="2109374"/>
              <a:ext cx="381018" cy="380822"/>
            </a:xfrm>
            <a:custGeom>
              <a:avLst/>
              <a:gdLst>
                <a:gd name="connsiteX0" fmla="*/ 381018 w 381018"/>
                <a:gd name="connsiteY0" fmla="*/ 190411 h 380822"/>
                <a:gd name="connsiteX1" fmla="*/ 190509 w 381018"/>
                <a:gd name="connsiteY1" fmla="*/ 380822 h 380822"/>
                <a:gd name="connsiteX2" fmla="*/ 0 w 381018"/>
                <a:gd name="connsiteY2" fmla="*/ 190411 h 380822"/>
                <a:gd name="connsiteX3" fmla="*/ 190509 w 381018"/>
                <a:gd name="connsiteY3" fmla="*/ 0 h 380822"/>
                <a:gd name="connsiteX4" fmla="*/ 381018 w 381018"/>
                <a:gd name="connsiteY4" fmla="*/ 190411 h 380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18" h="380822">
                  <a:moveTo>
                    <a:pt x="381018" y="190411"/>
                  </a:moveTo>
                  <a:cubicBezTo>
                    <a:pt x="381018" y="295572"/>
                    <a:pt x="295725" y="380822"/>
                    <a:pt x="190509" y="380822"/>
                  </a:cubicBezTo>
                  <a:cubicBezTo>
                    <a:pt x="85293" y="380822"/>
                    <a:pt x="0" y="295572"/>
                    <a:pt x="0" y="190411"/>
                  </a:cubicBezTo>
                  <a:cubicBezTo>
                    <a:pt x="0" y="85250"/>
                    <a:pt x="85293" y="0"/>
                    <a:pt x="190509" y="0"/>
                  </a:cubicBezTo>
                  <a:cubicBezTo>
                    <a:pt x="295725" y="0"/>
                    <a:pt x="381018" y="85250"/>
                    <a:pt x="381018" y="190411"/>
                  </a:cubicBezTo>
                  <a:close/>
                </a:path>
              </a:pathLst>
            </a:custGeom>
            <a:solidFill>
              <a:schemeClr val="bg1"/>
            </a:solidFill>
            <a:ln w="38100" cap="flat">
              <a:noFill/>
              <a:prstDash val="dash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43557B1A-A821-1B2D-3634-83D41695DEBD}"/>
              </a:ext>
            </a:extLst>
          </p:cNvPr>
          <p:cNvSpPr txBox="1">
            <a:spLocks/>
          </p:cNvSpPr>
          <p:nvPr/>
        </p:nvSpPr>
        <p:spPr>
          <a:xfrm>
            <a:off x="7762278" y="8419845"/>
            <a:ext cx="1398655" cy="7241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219170" rtl="0" eaLnBrk="1" latinLnBrk="0" hangingPunct="1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defRPr sz="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Das Projekt wird im Rahmen des Programms „Bildungskommune“ durch </a:t>
            </a:r>
            <a:br>
              <a:rPr lang="en-US"/>
            </a:br>
            <a:r>
              <a:rPr lang="en-US"/>
              <a:t>das Bundesministerium für Bildung und Forschung und die Europäische Union</a:t>
            </a:r>
          </a:p>
          <a:p>
            <a:r>
              <a:rPr lang="en-US"/>
              <a:t>über den Europäischen Sozialfonds </a:t>
            </a:r>
            <a:br>
              <a:rPr lang="en-US"/>
            </a:br>
            <a:r>
              <a:rPr lang="en-US"/>
              <a:t>(ESF Plus) gefördert. </a:t>
            </a:r>
            <a:endParaRPr lang="en-US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3B532840-1ADB-32BC-9E2A-42BBC4D7196D}"/>
              </a:ext>
            </a:extLst>
          </p:cNvPr>
          <p:cNvSpPr txBox="1"/>
          <p:nvPr/>
        </p:nvSpPr>
        <p:spPr>
          <a:xfrm>
            <a:off x="5174571" y="2665430"/>
            <a:ext cx="4297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>
                <a:latin typeface="+mj-lt"/>
              </a:rPr>
              <a:t>2026: Strukturen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281CF03F-2232-E08C-2450-D9DA564CD97A}"/>
              </a:ext>
            </a:extLst>
          </p:cNvPr>
          <p:cNvSpPr txBox="1"/>
          <p:nvPr/>
        </p:nvSpPr>
        <p:spPr>
          <a:xfrm>
            <a:off x="9631155" y="2659189"/>
            <a:ext cx="597454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>
                <a:latin typeface="+mj-lt"/>
              </a:rPr>
              <a:t>2027-2028: Umsetzung</a:t>
            </a:r>
            <a:br>
              <a:rPr lang="de-DE" sz="3200" b="1" dirty="0">
                <a:latin typeface="+mj-lt"/>
              </a:rPr>
            </a:br>
            <a:endParaRPr lang="de-DE" sz="3200" b="1" dirty="0">
              <a:latin typeface="+mj-lt"/>
            </a:endParaRPr>
          </a:p>
          <a:p>
            <a:endParaRPr lang="de-DE" dirty="0"/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6632D0D5-5E38-4C29-E86C-A11E27E23FA4}"/>
              </a:ext>
            </a:extLst>
          </p:cNvPr>
          <p:cNvSpPr/>
          <p:nvPr/>
        </p:nvSpPr>
        <p:spPr>
          <a:xfrm>
            <a:off x="9766985" y="5720961"/>
            <a:ext cx="308054" cy="319648"/>
          </a:xfrm>
          <a:custGeom>
            <a:avLst/>
            <a:gdLst>
              <a:gd name="connsiteX0" fmla="*/ 381018 w 381018"/>
              <a:gd name="connsiteY0" fmla="*/ 190411 h 380822"/>
              <a:gd name="connsiteX1" fmla="*/ 190509 w 381018"/>
              <a:gd name="connsiteY1" fmla="*/ 380822 h 380822"/>
              <a:gd name="connsiteX2" fmla="*/ 0 w 381018"/>
              <a:gd name="connsiteY2" fmla="*/ 190411 h 380822"/>
              <a:gd name="connsiteX3" fmla="*/ 190509 w 381018"/>
              <a:gd name="connsiteY3" fmla="*/ 0 h 380822"/>
              <a:gd name="connsiteX4" fmla="*/ 381018 w 381018"/>
              <a:gd name="connsiteY4" fmla="*/ 190411 h 380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018" h="380822">
                <a:moveTo>
                  <a:pt x="381018" y="190411"/>
                </a:moveTo>
                <a:cubicBezTo>
                  <a:pt x="381018" y="295572"/>
                  <a:pt x="295725" y="380822"/>
                  <a:pt x="190509" y="380822"/>
                </a:cubicBezTo>
                <a:cubicBezTo>
                  <a:pt x="85293" y="380822"/>
                  <a:pt x="0" y="295572"/>
                  <a:pt x="0" y="190411"/>
                </a:cubicBezTo>
                <a:cubicBezTo>
                  <a:pt x="0" y="85250"/>
                  <a:pt x="85293" y="0"/>
                  <a:pt x="190509" y="0"/>
                </a:cubicBezTo>
                <a:cubicBezTo>
                  <a:pt x="295725" y="0"/>
                  <a:pt x="381018" y="85250"/>
                  <a:pt x="381018" y="190411"/>
                </a:cubicBezTo>
                <a:close/>
              </a:path>
            </a:pathLst>
          </a:custGeom>
          <a:solidFill>
            <a:srgbClr val="F5F5EF"/>
          </a:solidFill>
          <a:ln w="38100" cap="flat">
            <a:noFill/>
            <a:prstDash val="dash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0E848746-C1C9-D995-E7C4-34C5B9D98944}"/>
              </a:ext>
            </a:extLst>
          </p:cNvPr>
          <p:cNvSpPr txBox="1"/>
          <p:nvPr/>
        </p:nvSpPr>
        <p:spPr>
          <a:xfrm>
            <a:off x="802817" y="3468151"/>
            <a:ext cx="51487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latin typeface="+mj-lt"/>
              </a:rPr>
              <a:t>Ist-Stand-Analyse</a:t>
            </a:r>
            <a:r>
              <a:rPr lang="de-DE" dirty="0"/>
              <a:t> </a:t>
            </a:r>
            <a:r>
              <a:rPr lang="de-DE" sz="2000" b="1" dirty="0">
                <a:latin typeface="+mj-lt"/>
              </a:rPr>
              <a:t>der</a:t>
            </a:r>
            <a:r>
              <a:rPr lang="de-DE" dirty="0"/>
              <a:t> </a:t>
            </a:r>
            <a:r>
              <a:rPr lang="de-DE" sz="2000" b="1" dirty="0" smtClean="0">
                <a:latin typeface="+mj-lt"/>
              </a:rPr>
              <a:t>Bildungsland-</a:t>
            </a:r>
          </a:p>
          <a:p>
            <a:r>
              <a:rPr lang="de-DE" sz="2000" b="1" dirty="0" err="1" smtClean="0">
                <a:latin typeface="+mj-lt"/>
              </a:rPr>
              <a:t>schaft</a:t>
            </a:r>
            <a:endParaRPr lang="de-DE" sz="2000" b="1" dirty="0">
              <a:latin typeface="+mj-lt"/>
            </a:endParaRPr>
          </a:p>
        </p:txBody>
      </p:sp>
      <p:sp>
        <p:nvSpPr>
          <p:cNvPr id="16" name="Freeform 8">
            <a:extLst>
              <a:ext uri="{FF2B5EF4-FFF2-40B4-BE49-F238E27FC236}">
                <a16:creationId xmlns:a16="http://schemas.microsoft.com/office/drawing/2014/main" id="{23893684-1731-1962-686B-4BEA9C278D90}"/>
              </a:ext>
            </a:extLst>
          </p:cNvPr>
          <p:cNvSpPr/>
          <p:nvPr/>
        </p:nvSpPr>
        <p:spPr>
          <a:xfrm>
            <a:off x="459001" y="4258066"/>
            <a:ext cx="308054" cy="319648"/>
          </a:xfrm>
          <a:custGeom>
            <a:avLst/>
            <a:gdLst>
              <a:gd name="connsiteX0" fmla="*/ 381018 w 381018"/>
              <a:gd name="connsiteY0" fmla="*/ 190411 h 380822"/>
              <a:gd name="connsiteX1" fmla="*/ 190509 w 381018"/>
              <a:gd name="connsiteY1" fmla="*/ 380822 h 380822"/>
              <a:gd name="connsiteX2" fmla="*/ 0 w 381018"/>
              <a:gd name="connsiteY2" fmla="*/ 190411 h 380822"/>
              <a:gd name="connsiteX3" fmla="*/ 190509 w 381018"/>
              <a:gd name="connsiteY3" fmla="*/ 0 h 380822"/>
              <a:gd name="connsiteX4" fmla="*/ 381018 w 381018"/>
              <a:gd name="connsiteY4" fmla="*/ 190411 h 380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018" h="380822">
                <a:moveTo>
                  <a:pt x="381018" y="190411"/>
                </a:moveTo>
                <a:cubicBezTo>
                  <a:pt x="381018" y="295572"/>
                  <a:pt x="295725" y="380822"/>
                  <a:pt x="190509" y="380822"/>
                </a:cubicBezTo>
                <a:cubicBezTo>
                  <a:pt x="85293" y="380822"/>
                  <a:pt x="0" y="295572"/>
                  <a:pt x="0" y="190411"/>
                </a:cubicBezTo>
                <a:cubicBezTo>
                  <a:pt x="0" y="85250"/>
                  <a:pt x="85293" y="0"/>
                  <a:pt x="190509" y="0"/>
                </a:cubicBezTo>
                <a:cubicBezTo>
                  <a:pt x="295725" y="0"/>
                  <a:pt x="381018" y="85250"/>
                  <a:pt x="381018" y="190411"/>
                </a:cubicBezTo>
                <a:close/>
              </a:path>
            </a:pathLst>
          </a:custGeom>
          <a:solidFill>
            <a:srgbClr val="F5F5EF"/>
          </a:solidFill>
          <a:ln w="38100" cap="flat">
            <a:noFill/>
            <a:prstDash val="dash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7" name="Freeform 8">
            <a:extLst>
              <a:ext uri="{FF2B5EF4-FFF2-40B4-BE49-F238E27FC236}">
                <a16:creationId xmlns:a16="http://schemas.microsoft.com/office/drawing/2014/main" id="{ADD10777-B685-DB1D-534C-EBD25B87A772}"/>
              </a:ext>
            </a:extLst>
          </p:cNvPr>
          <p:cNvSpPr/>
          <p:nvPr/>
        </p:nvSpPr>
        <p:spPr>
          <a:xfrm>
            <a:off x="459001" y="5605807"/>
            <a:ext cx="308054" cy="319648"/>
          </a:xfrm>
          <a:custGeom>
            <a:avLst/>
            <a:gdLst>
              <a:gd name="connsiteX0" fmla="*/ 381018 w 381018"/>
              <a:gd name="connsiteY0" fmla="*/ 190411 h 380822"/>
              <a:gd name="connsiteX1" fmla="*/ 190509 w 381018"/>
              <a:gd name="connsiteY1" fmla="*/ 380822 h 380822"/>
              <a:gd name="connsiteX2" fmla="*/ 0 w 381018"/>
              <a:gd name="connsiteY2" fmla="*/ 190411 h 380822"/>
              <a:gd name="connsiteX3" fmla="*/ 190509 w 381018"/>
              <a:gd name="connsiteY3" fmla="*/ 0 h 380822"/>
              <a:gd name="connsiteX4" fmla="*/ 381018 w 381018"/>
              <a:gd name="connsiteY4" fmla="*/ 190411 h 380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018" h="380822">
                <a:moveTo>
                  <a:pt x="381018" y="190411"/>
                </a:moveTo>
                <a:cubicBezTo>
                  <a:pt x="381018" y="295572"/>
                  <a:pt x="295725" y="380822"/>
                  <a:pt x="190509" y="380822"/>
                </a:cubicBezTo>
                <a:cubicBezTo>
                  <a:pt x="85293" y="380822"/>
                  <a:pt x="0" y="295572"/>
                  <a:pt x="0" y="190411"/>
                </a:cubicBezTo>
                <a:cubicBezTo>
                  <a:pt x="0" y="85250"/>
                  <a:pt x="85293" y="0"/>
                  <a:pt x="190509" y="0"/>
                </a:cubicBezTo>
                <a:cubicBezTo>
                  <a:pt x="295725" y="0"/>
                  <a:pt x="381018" y="85250"/>
                  <a:pt x="381018" y="190411"/>
                </a:cubicBezTo>
                <a:close/>
              </a:path>
            </a:pathLst>
          </a:custGeom>
          <a:solidFill>
            <a:srgbClr val="F5F5EF"/>
          </a:solidFill>
          <a:ln w="38100" cap="flat">
            <a:noFill/>
            <a:prstDash val="dash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8" name="Freeform 8">
            <a:extLst>
              <a:ext uri="{FF2B5EF4-FFF2-40B4-BE49-F238E27FC236}">
                <a16:creationId xmlns:a16="http://schemas.microsoft.com/office/drawing/2014/main" id="{E928FFF9-5405-6FD8-0F49-66BACB663547}"/>
              </a:ext>
            </a:extLst>
          </p:cNvPr>
          <p:cNvSpPr/>
          <p:nvPr/>
        </p:nvSpPr>
        <p:spPr>
          <a:xfrm>
            <a:off x="458933" y="4896766"/>
            <a:ext cx="308054" cy="319648"/>
          </a:xfrm>
          <a:custGeom>
            <a:avLst/>
            <a:gdLst>
              <a:gd name="connsiteX0" fmla="*/ 381018 w 381018"/>
              <a:gd name="connsiteY0" fmla="*/ 190411 h 380822"/>
              <a:gd name="connsiteX1" fmla="*/ 190509 w 381018"/>
              <a:gd name="connsiteY1" fmla="*/ 380822 h 380822"/>
              <a:gd name="connsiteX2" fmla="*/ 0 w 381018"/>
              <a:gd name="connsiteY2" fmla="*/ 190411 h 380822"/>
              <a:gd name="connsiteX3" fmla="*/ 190509 w 381018"/>
              <a:gd name="connsiteY3" fmla="*/ 0 h 380822"/>
              <a:gd name="connsiteX4" fmla="*/ 381018 w 381018"/>
              <a:gd name="connsiteY4" fmla="*/ 190411 h 380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018" h="380822">
                <a:moveTo>
                  <a:pt x="381018" y="190411"/>
                </a:moveTo>
                <a:cubicBezTo>
                  <a:pt x="381018" y="295572"/>
                  <a:pt x="295725" y="380822"/>
                  <a:pt x="190509" y="380822"/>
                </a:cubicBezTo>
                <a:cubicBezTo>
                  <a:pt x="85293" y="380822"/>
                  <a:pt x="0" y="295572"/>
                  <a:pt x="0" y="190411"/>
                </a:cubicBezTo>
                <a:cubicBezTo>
                  <a:pt x="0" y="85250"/>
                  <a:pt x="85293" y="0"/>
                  <a:pt x="190509" y="0"/>
                </a:cubicBezTo>
                <a:cubicBezTo>
                  <a:pt x="295725" y="0"/>
                  <a:pt x="381018" y="85250"/>
                  <a:pt x="381018" y="190411"/>
                </a:cubicBezTo>
                <a:close/>
              </a:path>
            </a:pathLst>
          </a:custGeom>
          <a:solidFill>
            <a:srgbClr val="F5F5EF"/>
          </a:solidFill>
          <a:ln w="38100" cap="flat">
            <a:noFill/>
            <a:prstDash val="dash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DAD4D238-EEDF-B346-D625-F53B4DF39B8F}"/>
              </a:ext>
            </a:extLst>
          </p:cNvPr>
          <p:cNvSpPr txBox="1"/>
          <p:nvPr/>
        </p:nvSpPr>
        <p:spPr>
          <a:xfrm>
            <a:off x="837033" y="4233463"/>
            <a:ext cx="43375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latin typeface="+mj-lt"/>
              </a:rPr>
              <a:t>Aufbau der Netzwerkstrukturen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BCCC89B2-4F63-D651-2654-EDC66B2E55B7}"/>
              </a:ext>
            </a:extLst>
          </p:cNvPr>
          <p:cNvSpPr txBox="1"/>
          <p:nvPr/>
        </p:nvSpPr>
        <p:spPr>
          <a:xfrm>
            <a:off x="810806" y="4878703"/>
            <a:ext cx="345362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latin typeface="+mj-lt"/>
              </a:rPr>
              <a:t>Start der Leitbildentwicklung</a:t>
            </a:r>
          </a:p>
          <a:p>
            <a:endParaRPr lang="de-DE" dirty="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1CBD999B-3F8C-1134-88B0-1C7630DBC2ED}"/>
              </a:ext>
            </a:extLst>
          </p:cNvPr>
          <p:cNvSpPr txBox="1"/>
          <p:nvPr/>
        </p:nvSpPr>
        <p:spPr>
          <a:xfrm>
            <a:off x="826738" y="5520735"/>
            <a:ext cx="4788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latin typeface="+mj-lt"/>
              </a:rPr>
              <a:t>Einführung Bildungsmonitoring</a:t>
            </a:r>
          </a:p>
        </p:txBody>
      </p:sp>
      <p:sp>
        <p:nvSpPr>
          <p:cNvPr id="22" name="Freeform 8">
            <a:extLst>
              <a:ext uri="{FF2B5EF4-FFF2-40B4-BE49-F238E27FC236}">
                <a16:creationId xmlns:a16="http://schemas.microsoft.com/office/drawing/2014/main" id="{F4F3F80F-32C4-8166-88CE-45A4DFD901C5}"/>
              </a:ext>
            </a:extLst>
          </p:cNvPr>
          <p:cNvSpPr/>
          <p:nvPr/>
        </p:nvSpPr>
        <p:spPr>
          <a:xfrm>
            <a:off x="5249978" y="3532773"/>
            <a:ext cx="308054" cy="319648"/>
          </a:xfrm>
          <a:custGeom>
            <a:avLst/>
            <a:gdLst>
              <a:gd name="connsiteX0" fmla="*/ 381018 w 381018"/>
              <a:gd name="connsiteY0" fmla="*/ 190411 h 380822"/>
              <a:gd name="connsiteX1" fmla="*/ 190509 w 381018"/>
              <a:gd name="connsiteY1" fmla="*/ 380822 h 380822"/>
              <a:gd name="connsiteX2" fmla="*/ 0 w 381018"/>
              <a:gd name="connsiteY2" fmla="*/ 190411 h 380822"/>
              <a:gd name="connsiteX3" fmla="*/ 190509 w 381018"/>
              <a:gd name="connsiteY3" fmla="*/ 0 h 380822"/>
              <a:gd name="connsiteX4" fmla="*/ 381018 w 381018"/>
              <a:gd name="connsiteY4" fmla="*/ 190411 h 380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018" h="380822">
                <a:moveTo>
                  <a:pt x="381018" y="190411"/>
                </a:moveTo>
                <a:cubicBezTo>
                  <a:pt x="381018" y="295572"/>
                  <a:pt x="295725" y="380822"/>
                  <a:pt x="190509" y="380822"/>
                </a:cubicBezTo>
                <a:cubicBezTo>
                  <a:pt x="85293" y="380822"/>
                  <a:pt x="0" y="295572"/>
                  <a:pt x="0" y="190411"/>
                </a:cubicBezTo>
                <a:cubicBezTo>
                  <a:pt x="0" y="85250"/>
                  <a:pt x="85293" y="0"/>
                  <a:pt x="190509" y="0"/>
                </a:cubicBezTo>
                <a:cubicBezTo>
                  <a:pt x="295725" y="0"/>
                  <a:pt x="381018" y="85250"/>
                  <a:pt x="381018" y="190411"/>
                </a:cubicBezTo>
                <a:close/>
              </a:path>
            </a:pathLst>
          </a:custGeom>
          <a:solidFill>
            <a:srgbClr val="F5F5EF"/>
          </a:solidFill>
          <a:ln w="38100" cap="flat">
            <a:noFill/>
            <a:prstDash val="dash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3" name="Freeform 8">
            <a:extLst>
              <a:ext uri="{FF2B5EF4-FFF2-40B4-BE49-F238E27FC236}">
                <a16:creationId xmlns:a16="http://schemas.microsoft.com/office/drawing/2014/main" id="{471C5C9A-CEC5-A906-52D0-54BC9373CE5D}"/>
              </a:ext>
            </a:extLst>
          </p:cNvPr>
          <p:cNvSpPr/>
          <p:nvPr/>
        </p:nvSpPr>
        <p:spPr>
          <a:xfrm>
            <a:off x="5266402" y="4955108"/>
            <a:ext cx="308054" cy="319648"/>
          </a:xfrm>
          <a:custGeom>
            <a:avLst/>
            <a:gdLst>
              <a:gd name="connsiteX0" fmla="*/ 381018 w 381018"/>
              <a:gd name="connsiteY0" fmla="*/ 190411 h 380822"/>
              <a:gd name="connsiteX1" fmla="*/ 190509 w 381018"/>
              <a:gd name="connsiteY1" fmla="*/ 380822 h 380822"/>
              <a:gd name="connsiteX2" fmla="*/ 0 w 381018"/>
              <a:gd name="connsiteY2" fmla="*/ 190411 h 380822"/>
              <a:gd name="connsiteX3" fmla="*/ 190509 w 381018"/>
              <a:gd name="connsiteY3" fmla="*/ 0 h 380822"/>
              <a:gd name="connsiteX4" fmla="*/ 381018 w 381018"/>
              <a:gd name="connsiteY4" fmla="*/ 190411 h 380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018" h="380822">
                <a:moveTo>
                  <a:pt x="381018" y="190411"/>
                </a:moveTo>
                <a:cubicBezTo>
                  <a:pt x="381018" y="295572"/>
                  <a:pt x="295725" y="380822"/>
                  <a:pt x="190509" y="380822"/>
                </a:cubicBezTo>
                <a:cubicBezTo>
                  <a:pt x="85293" y="380822"/>
                  <a:pt x="0" y="295572"/>
                  <a:pt x="0" y="190411"/>
                </a:cubicBezTo>
                <a:cubicBezTo>
                  <a:pt x="0" y="85250"/>
                  <a:pt x="85293" y="0"/>
                  <a:pt x="190509" y="0"/>
                </a:cubicBezTo>
                <a:cubicBezTo>
                  <a:pt x="295725" y="0"/>
                  <a:pt x="381018" y="85250"/>
                  <a:pt x="381018" y="190411"/>
                </a:cubicBezTo>
                <a:close/>
              </a:path>
            </a:pathLst>
          </a:custGeom>
          <a:solidFill>
            <a:srgbClr val="F5F5EF"/>
          </a:solidFill>
          <a:ln w="38100" cap="flat">
            <a:noFill/>
            <a:prstDash val="dash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4" name="Freeform 8">
            <a:extLst>
              <a:ext uri="{FF2B5EF4-FFF2-40B4-BE49-F238E27FC236}">
                <a16:creationId xmlns:a16="http://schemas.microsoft.com/office/drawing/2014/main" id="{309FFD73-8E87-8EBC-6579-B80D4A2710BB}"/>
              </a:ext>
            </a:extLst>
          </p:cNvPr>
          <p:cNvSpPr/>
          <p:nvPr/>
        </p:nvSpPr>
        <p:spPr>
          <a:xfrm>
            <a:off x="9761570" y="4240008"/>
            <a:ext cx="308054" cy="319648"/>
          </a:xfrm>
          <a:custGeom>
            <a:avLst/>
            <a:gdLst>
              <a:gd name="connsiteX0" fmla="*/ 381018 w 381018"/>
              <a:gd name="connsiteY0" fmla="*/ 190411 h 380822"/>
              <a:gd name="connsiteX1" fmla="*/ 190509 w 381018"/>
              <a:gd name="connsiteY1" fmla="*/ 380822 h 380822"/>
              <a:gd name="connsiteX2" fmla="*/ 0 w 381018"/>
              <a:gd name="connsiteY2" fmla="*/ 190411 h 380822"/>
              <a:gd name="connsiteX3" fmla="*/ 190509 w 381018"/>
              <a:gd name="connsiteY3" fmla="*/ 0 h 380822"/>
              <a:gd name="connsiteX4" fmla="*/ 381018 w 381018"/>
              <a:gd name="connsiteY4" fmla="*/ 190411 h 380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018" h="380822">
                <a:moveTo>
                  <a:pt x="381018" y="190411"/>
                </a:moveTo>
                <a:cubicBezTo>
                  <a:pt x="381018" y="295572"/>
                  <a:pt x="295725" y="380822"/>
                  <a:pt x="190509" y="380822"/>
                </a:cubicBezTo>
                <a:cubicBezTo>
                  <a:pt x="85293" y="380822"/>
                  <a:pt x="0" y="295572"/>
                  <a:pt x="0" y="190411"/>
                </a:cubicBezTo>
                <a:cubicBezTo>
                  <a:pt x="0" y="85250"/>
                  <a:pt x="85293" y="0"/>
                  <a:pt x="190509" y="0"/>
                </a:cubicBezTo>
                <a:cubicBezTo>
                  <a:pt x="295725" y="0"/>
                  <a:pt x="381018" y="85250"/>
                  <a:pt x="381018" y="190411"/>
                </a:cubicBezTo>
                <a:close/>
              </a:path>
            </a:pathLst>
          </a:custGeom>
          <a:solidFill>
            <a:srgbClr val="F5F5EF"/>
          </a:solidFill>
          <a:ln w="38100" cap="flat">
            <a:noFill/>
            <a:prstDash val="dash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5" name="Freeform 8">
            <a:extLst>
              <a:ext uri="{FF2B5EF4-FFF2-40B4-BE49-F238E27FC236}">
                <a16:creationId xmlns:a16="http://schemas.microsoft.com/office/drawing/2014/main" id="{C9C8E1B9-9F97-3A37-0E0B-7690FC9282C2}"/>
              </a:ext>
            </a:extLst>
          </p:cNvPr>
          <p:cNvSpPr/>
          <p:nvPr/>
        </p:nvSpPr>
        <p:spPr>
          <a:xfrm>
            <a:off x="9785275" y="3533475"/>
            <a:ext cx="308054" cy="319648"/>
          </a:xfrm>
          <a:custGeom>
            <a:avLst/>
            <a:gdLst>
              <a:gd name="connsiteX0" fmla="*/ 381018 w 381018"/>
              <a:gd name="connsiteY0" fmla="*/ 190411 h 380822"/>
              <a:gd name="connsiteX1" fmla="*/ 190509 w 381018"/>
              <a:gd name="connsiteY1" fmla="*/ 380822 h 380822"/>
              <a:gd name="connsiteX2" fmla="*/ 0 w 381018"/>
              <a:gd name="connsiteY2" fmla="*/ 190411 h 380822"/>
              <a:gd name="connsiteX3" fmla="*/ 190509 w 381018"/>
              <a:gd name="connsiteY3" fmla="*/ 0 h 380822"/>
              <a:gd name="connsiteX4" fmla="*/ 381018 w 381018"/>
              <a:gd name="connsiteY4" fmla="*/ 190411 h 380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018" h="380822">
                <a:moveTo>
                  <a:pt x="381018" y="190411"/>
                </a:moveTo>
                <a:cubicBezTo>
                  <a:pt x="381018" y="295572"/>
                  <a:pt x="295725" y="380822"/>
                  <a:pt x="190509" y="380822"/>
                </a:cubicBezTo>
                <a:cubicBezTo>
                  <a:pt x="85293" y="380822"/>
                  <a:pt x="0" y="295572"/>
                  <a:pt x="0" y="190411"/>
                </a:cubicBezTo>
                <a:cubicBezTo>
                  <a:pt x="0" y="85250"/>
                  <a:pt x="85293" y="0"/>
                  <a:pt x="190509" y="0"/>
                </a:cubicBezTo>
                <a:cubicBezTo>
                  <a:pt x="295725" y="0"/>
                  <a:pt x="381018" y="85250"/>
                  <a:pt x="381018" y="190411"/>
                </a:cubicBezTo>
                <a:close/>
              </a:path>
            </a:pathLst>
          </a:custGeom>
          <a:solidFill>
            <a:srgbClr val="F5F5EF"/>
          </a:solidFill>
          <a:ln w="38100" cap="flat">
            <a:noFill/>
            <a:prstDash val="dash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6" name="Freeform 8">
            <a:extLst>
              <a:ext uri="{FF2B5EF4-FFF2-40B4-BE49-F238E27FC236}">
                <a16:creationId xmlns:a16="http://schemas.microsoft.com/office/drawing/2014/main" id="{9C7F4E65-4B1D-13B4-EBC7-5B308B54461C}"/>
              </a:ext>
            </a:extLst>
          </p:cNvPr>
          <p:cNvSpPr/>
          <p:nvPr/>
        </p:nvSpPr>
        <p:spPr>
          <a:xfrm>
            <a:off x="5266402" y="4232046"/>
            <a:ext cx="308054" cy="319648"/>
          </a:xfrm>
          <a:custGeom>
            <a:avLst/>
            <a:gdLst>
              <a:gd name="connsiteX0" fmla="*/ 381018 w 381018"/>
              <a:gd name="connsiteY0" fmla="*/ 190411 h 380822"/>
              <a:gd name="connsiteX1" fmla="*/ 190509 w 381018"/>
              <a:gd name="connsiteY1" fmla="*/ 380822 h 380822"/>
              <a:gd name="connsiteX2" fmla="*/ 0 w 381018"/>
              <a:gd name="connsiteY2" fmla="*/ 190411 h 380822"/>
              <a:gd name="connsiteX3" fmla="*/ 190509 w 381018"/>
              <a:gd name="connsiteY3" fmla="*/ 0 h 380822"/>
              <a:gd name="connsiteX4" fmla="*/ 381018 w 381018"/>
              <a:gd name="connsiteY4" fmla="*/ 190411 h 380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018" h="380822">
                <a:moveTo>
                  <a:pt x="381018" y="190411"/>
                </a:moveTo>
                <a:cubicBezTo>
                  <a:pt x="381018" y="295572"/>
                  <a:pt x="295725" y="380822"/>
                  <a:pt x="190509" y="380822"/>
                </a:cubicBezTo>
                <a:cubicBezTo>
                  <a:pt x="85293" y="380822"/>
                  <a:pt x="0" y="295572"/>
                  <a:pt x="0" y="190411"/>
                </a:cubicBezTo>
                <a:cubicBezTo>
                  <a:pt x="0" y="85250"/>
                  <a:pt x="85293" y="0"/>
                  <a:pt x="190509" y="0"/>
                </a:cubicBezTo>
                <a:cubicBezTo>
                  <a:pt x="295725" y="0"/>
                  <a:pt x="381018" y="85250"/>
                  <a:pt x="381018" y="190411"/>
                </a:cubicBezTo>
                <a:close/>
              </a:path>
            </a:pathLst>
          </a:custGeom>
          <a:solidFill>
            <a:srgbClr val="F5F5EF"/>
          </a:solidFill>
          <a:ln w="38100" cap="flat">
            <a:noFill/>
            <a:prstDash val="dash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D52A21E6-C5E1-0B71-28F2-D8B5BEA35F2B}"/>
              </a:ext>
            </a:extLst>
          </p:cNvPr>
          <p:cNvSpPr txBox="1"/>
          <p:nvPr/>
        </p:nvSpPr>
        <p:spPr>
          <a:xfrm>
            <a:off x="5628559" y="4121377"/>
            <a:ext cx="45842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latin typeface="+mj-lt"/>
              </a:rPr>
              <a:t>Verabschiedung des Stormarner Bildungsleitbildes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3DB27360-28F8-50A3-FCDB-7628D87AA314}"/>
              </a:ext>
            </a:extLst>
          </p:cNvPr>
          <p:cNvSpPr txBox="1"/>
          <p:nvPr/>
        </p:nvSpPr>
        <p:spPr>
          <a:xfrm>
            <a:off x="5584269" y="3503321"/>
            <a:ext cx="45199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latin typeface="+mj-lt"/>
              </a:rPr>
              <a:t>Launch des Bildungsportals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3DC48547-7C54-4896-D2E9-56DE8501F655}"/>
              </a:ext>
            </a:extLst>
          </p:cNvPr>
          <p:cNvSpPr txBox="1"/>
          <p:nvPr/>
        </p:nvSpPr>
        <p:spPr>
          <a:xfrm>
            <a:off x="5650817" y="4960087"/>
            <a:ext cx="6648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latin typeface="+mj-lt"/>
              </a:rPr>
              <a:t>Erste</a:t>
            </a:r>
            <a:r>
              <a:rPr lang="de-DE" dirty="0"/>
              <a:t> </a:t>
            </a:r>
            <a:r>
              <a:rPr lang="de-DE" sz="2000" b="1" dirty="0">
                <a:latin typeface="+mj-lt"/>
              </a:rPr>
              <a:t>Bildungsberichterstattung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72884D4E-CC22-7591-CAA4-8B6EF435F54D}"/>
              </a:ext>
            </a:extLst>
          </p:cNvPr>
          <p:cNvSpPr txBox="1"/>
          <p:nvPr/>
        </p:nvSpPr>
        <p:spPr>
          <a:xfrm>
            <a:off x="5624178" y="5604403"/>
            <a:ext cx="40205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latin typeface="+mj-lt"/>
              </a:rPr>
              <a:t>Vertiefung</a:t>
            </a:r>
            <a:r>
              <a:rPr lang="de-DE" dirty="0"/>
              <a:t> </a:t>
            </a:r>
            <a:r>
              <a:rPr lang="de-DE" sz="2000" b="1" dirty="0">
                <a:latin typeface="+mj-lt"/>
              </a:rPr>
              <a:t>der</a:t>
            </a:r>
            <a:r>
              <a:rPr lang="de-DE" dirty="0"/>
              <a:t> </a:t>
            </a:r>
            <a:r>
              <a:rPr lang="de-DE" sz="2000" b="1" dirty="0">
                <a:latin typeface="+mj-lt"/>
              </a:rPr>
              <a:t>Kooperationen</a:t>
            </a:r>
          </a:p>
        </p:txBody>
      </p:sp>
      <p:sp>
        <p:nvSpPr>
          <p:cNvPr id="31" name="Freeform 8">
            <a:extLst>
              <a:ext uri="{FF2B5EF4-FFF2-40B4-BE49-F238E27FC236}">
                <a16:creationId xmlns:a16="http://schemas.microsoft.com/office/drawing/2014/main" id="{E7BEA71C-C366-CA73-5FFC-40848D14AADD}"/>
              </a:ext>
            </a:extLst>
          </p:cNvPr>
          <p:cNvSpPr/>
          <p:nvPr/>
        </p:nvSpPr>
        <p:spPr>
          <a:xfrm>
            <a:off x="9777251" y="4888617"/>
            <a:ext cx="308054" cy="319648"/>
          </a:xfrm>
          <a:custGeom>
            <a:avLst/>
            <a:gdLst>
              <a:gd name="connsiteX0" fmla="*/ 381018 w 381018"/>
              <a:gd name="connsiteY0" fmla="*/ 190411 h 380822"/>
              <a:gd name="connsiteX1" fmla="*/ 190509 w 381018"/>
              <a:gd name="connsiteY1" fmla="*/ 380822 h 380822"/>
              <a:gd name="connsiteX2" fmla="*/ 0 w 381018"/>
              <a:gd name="connsiteY2" fmla="*/ 190411 h 380822"/>
              <a:gd name="connsiteX3" fmla="*/ 190509 w 381018"/>
              <a:gd name="connsiteY3" fmla="*/ 0 h 380822"/>
              <a:gd name="connsiteX4" fmla="*/ 381018 w 381018"/>
              <a:gd name="connsiteY4" fmla="*/ 190411 h 380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018" h="380822">
                <a:moveTo>
                  <a:pt x="381018" y="190411"/>
                </a:moveTo>
                <a:cubicBezTo>
                  <a:pt x="381018" y="295572"/>
                  <a:pt x="295725" y="380822"/>
                  <a:pt x="190509" y="380822"/>
                </a:cubicBezTo>
                <a:cubicBezTo>
                  <a:pt x="85293" y="380822"/>
                  <a:pt x="0" y="295572"/>
                  <a:pt x="0" y="190411"/>
                </a:cubicBezTo>
                <a:cubicBezTo>
                  <a:pt x="0" y="85250"/>
                  <a:pt x="85293" y="0"/>
                  <a:pt x="190509" y="0"/>
                </a:cubicBezTo>
                <a:cubicBezTo>
                  <a:pt x="295725" y="0"/>
                  <a:pt x="381018" y="85250"/>
                  <a:pt x="381018" y="190411"/>
                </a:cubicBezTo>
                <a:close/>
              </a:path>
            </a:pathLst>
          </a:custGeom>
          <a:solidFill>
            <a:srgbClr val="F5F5EF"/>
          </a:solidFill>
          <a:ln w="38100" cap="flat">
            <a:noFill/>
            <a:prstDash val="dash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32" name="Freeform 8">
            <a:extLst>
              <a:ext uri="{FF2B5EF4-FFF2-40B4-BE49-F238E27FC236}">
                <a16:creationId xmlns:a16="http://schemas.microsoft.com/office/drawing/2014/main" id="{5B502F71-FA8B-FCC5-49E5-9374BC1781CE}"/>
              </a:ext>
            </a:extLst>
          </p:cNvPr>
          <p:cNvSpPr/>
          <p:nvPr/>
        </p:nvSpPr>
        <p:spPr>
          <a:xfrm>
            <a:off x="5249978" y="5670723"/>
            <a:ext cx="308054" cy="319648"/>
          </a:xfrm>
          <a:custGeom>
            <a:avLst/>
            <a:gdLst>
              <a:gd name="connsiteX0" fmla="*/ 381018 w 381018"/>
              <a:gd name="connsiteY0" fmla="*/ 190411 h 380822"/>
              <a:gd name="connsiteX1" fmla="*/ 190509 w 381018"/>
              <a:gd name="connsiteY1" fmla="*/ 380822 h 380822"/>
              <a:gd name="connsiteX2" fmla="*/ 0 w 381018"/>
              <a:gd name="connsiteY2" fmla="*/ 190411 h 380822"/>
              <a:gd name="connsiteX3" fmla="*/ 190509 w 381018"/>
              <a:gd name="connsiteY3" fmla="*/ 0 h 380822"/>
              <a:gd name="connsiteX4" fmla="*/ 381018 w 381018"/>
              <a:gd name="connsiteY4" fmla="*/ 190411 h 380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018" h="380822">
                <a:moveTo>
                  <a:pt x="381018" y="190411"/>
                </a:moveTo>
                <a:cubicBezTo>
                  <a:pt x="381018" y="295572"/>
                  <a:pt x="295725" y="380822"/>
                  <a:pt x="190509" y="380822"/>
                </a:cubicBezTo>
                <a:cubicBezTo>
                  <a:pt x="85293" y="380822"/>
                  <a:pt x="0" y="295572"/>
                  <a:pt x="0" y="190411"/>
                </a:cubicBezTo>
                <a:cubicBezTo>
                  <a:pt x="0" y="85250"/>
                  <a:pt x="85293" y="0"/>
                  <a:pt x="190509" y="0"/>
                </a:cubicBezTo>
                <a:cubicBezTo>
                  <a:pt x="295725" y="0"/>
                  <a:pt x="381018" y="85250"/>
                  <a:pt x="381018" y="190411"/>
                </a:cubicBezTo>
                <a:close/>
              </a:path>
            </a:pathLst>
          </a:custGeom>
          <a:solidFill>
            <a:srgbClr val="F5F5EF"/>
          </a:solidFill>
          <a:ln w="38100" cap="flat">
            <a:noFill/>
            <a:prstDash val="dash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A4A73C0F-2088-0F5C-BDA1-567852A756FD}"/>
              </a:ext>
            </a:extLst>
          </p:cNvPr>
          <p:cNvSpPr txBox="1"/>
          <p:nvPr/>
        </p:nvSpPr>
        <p:spPr>
          <a:xfrm>
            <a:off x="10117711" y="3448661"/>
            <a:ext cx="65580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latin typeface="+mj-lt"/>
              </a:rPr>
              <a:t>Konkrete Maßnahmen in den drei Handlungsfeldern bedarfsorientiert</a:t>
            </a: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FBC2EA6B-A958-894A-3568-37891488F6CA}"/>
              </a:ext>
            </a:extLst>
          </p:cNvPr>
          <p:cNvSpPr txBox="1"/>
          <p:nvPr/>
        </p:nvSpPr>
        <p:spPr>
          <a:xfrm>
            <a:off x="10191035" y="4232046"/>
            <a:ext cx="564578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latin typeface="+mj-lt"/>
              </a:rPr>
              <a:t>Evaluation und strategische Weiterentwicklung</a:t>
            </a:r>
          </a:p>
          <a:p>
            <a:endParaRPr lang="de-DE" dirty="0"/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8A9C1FAF-F7E1-0782-3071-7F6F6C7C3F92}"/>
              </a:ext>
            </a:extLst>
          </p:cNvPr>
          <p:cNvSpPr txBox="1"/>
          <p:nvPr/>
        </p:nvSpPr>
        <p:spPr>
          <a:xfrm>
            <a:off x="10191035" y="4820373"/>
            <a:ext cx="50674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>
                <a:latin typeface="+mj-lt"/>
              </a:rPr>
              <a:t>Etablierung tragfähiger Kooperations-</a:t>
            </a:r>
            <a:br>
              <a:rPr lang="de-DE" sz="2000" b="1" dirty="0">
                <a:latin typeface="+mj-lt"/>
              </a:rPr>
            </a:br>
            <a:r>
              <a:rPr lang="de-DE" sz="2000" b="1" dirty="0" err="1">
                <a:latin typeface="+mj-lt"/>
              </a:rPr>
              <a:t>strukturen</a:t>
            </a:r>
            <a:endParaRPr lang="de-DE" sz="2000" b="1" dirty="0">
              <a:latin typeface="+mj-lt"/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70678B93-6F88-6E30-6C93-87A1BA5991E4}"/>
              </a:ext>
            </a:extLst>
          </p:cNvPr>
          <p:cNvSpPr txBox="1"/>
          <p:nvPr/>
        </p:nvSpPr>
        <p:spPr>
          <a:xfrm>
            <a:off x="10169933" y="5669186"/>
            <a:ext cx="51211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latin typeface="+mj-lt"/>
              </a:rPr>
              <a:t>Empfehlungen</a:t>
            </a:r>
            <a:r>
              <a:rPr lang="de-DE" dirty="0"/>
              <a:t> </a:t>
            </a:r>
            <a:r>
              <a:rPr lang="de-DE" sz="2000" b="1" dirty="0">
                <a:latin typeface="+mj-lt"/>
              </a:rPr>
              <a:t>für die weitere Entwicklung</a:t>
            </a:r>
          </a:p>
        </p:txBody>
      </p:sp>
      <p:sp>
        <p:nvSpPr>
          <p:cNvPr id="37" name="Title 4">
            <a:extLst>
              <a:ext uri="{FF2B5EF4-FFF2-40B4-BE49-F238E27FC236}">
                <a16:creationId xmlns:a16="http://schemas.microsoft.com/office/drawing/2014/main" id="{D6F067BB-65A2-E9E8-64B4-109EA9471F15}"/>
              </a:ext>
            </a:extLst>
          </p:cNvPr>
          <p:cNvSpPr txBox="1">
            <a:spLocks/>
          </p:cNvSpPr>
          <p:nvPr/>
        </p:nvSpPr>
        <p:spPr>
          <a:xfrm>
            <a:off x="549673" y="474490"/>
            <a:ext cx="14022170" cy="157202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121917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867" b="1" i="0" kern="1200">
                <a:solidFill>
                  <a:schemeClr val="tx1"/>
                </a:solidFill>
                <a:latin typeface="Geist SemiBold" pitchFamily="2" charset="77"/>
                <a:ea typeface="Geist SemiBold" pitchFamily="2" charset="77"/>
                <a:cs typeface="Geist SemiBold" pitchFamily="2" charset="77"/>
              </a:defRPr>
            </a:lvl1pPr>
          </a:lstStyle>
          <a:p>
            <a:r>
              <a:rPr lang="en-US" sz="11500" dirty="0" err="1"/>
              <a:t>Fahrplan</a:t>
            </a:r>
            <a:endParaRPr lang="en-US" sz="11500" dirty="0"/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BB40599A-5C6D-DE8D-DF4B-76A1BB35979F}"/>
              </a:ext>
            </a:extLst>
          </p:cNvPr>
          <p:cNvSpPr txBox="1"/>
          <p:nvPr/>
        </p:nvSpPr>
        <p:spPr>
          <a:xfrm>
            <a:off x="388780" y="2688326"/>
            <a:ext cx="4297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>
                <a:latin typeface="+mj-lt"/>
              </a:rPr>
              <a:t>2025: Grundlagen</a:t>
            </a:r>
          </a:p>
        </p:txBody>
      </p:sp>
      <p:sp>
        <p:nvSpPr>
          <p:cNvPr id="39" name="Freeform 8">
            <a:extLst>
              <a:ext uri="{FF2B5EF4-FFF2-40B4-BE49-F238E27FC236}">
                <a16:creationId xmlns:a16="http://schemas.microsoft.com/office/drawing/2014/main" id="{E38D065A-A88F-7C53-D3BE-4BCA9394EC6D}"/>
              </a:ext>
            </a:extLst>
          </p:cNvPr>
          <p:cNvSpPr/>
          <p:nvPr/>
        </p:nvSpPr>
        <p:spPr>
          <a:xfrm>
            <a:off x="459001" y="3535349"/>
            <a:ext cx="308054" cy="319648"/>
          </a:xfrm>
          <a:custGeom>
            <a:avLst/>
            <a:gdLst>
              <a:gd name="connsiteX0" fmla="*/ 381018 w 381018"/>
              <a:gd name="connsiteY0" fmla="*/ 190411 h 380822"/>
              <a:gd name="connsiteX1" fmla="*/ 190509 w 381018"/>
              <a:gd name="connsiteY1" fmla="*/ 380822 h 380822"/>
              <a:gd name="connsiteX2" fmla="*/ 0 w 381018"/>
              <a:gd name="connsiteY2" fmla="*/ 190411 h 380822"/>
              <a:gd name="connsiteX3" fmla="*/ 190509 w 381018"/>
              <a:gd name="connsiteY3" fmla="*/ 0 h 380822"/>
              <a:gd name="connsiteX4" fmla="*/ 381018 w 381018"/>
              <a:gd name="connsiteY4" fmla="*/ 190411 h 380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018" h="380822">
                <a:moveTo>
                  <a:pt x="381018" y="190411"/>
                </a:moveTo>
                <a:cubicBezTo>
                  <a:pt x="381018" y="295572"/>
                  <a:pt x="295725" y="380822"/>
                  <a:pt x="190509" y="380822"/>
                </a:cubicBezTo>
                <a:cubicBezTo>
                  <a:pt x="85293" y="380822"/>
                  <a:pt x="0" y="295572"/>
                  <a:pt x="0" y="190411"/>
                </a:cubicBezTo>
                <a:cubicBezTo>
                  <a:pt x="0" y="85250"/>
                  <a:pt x="85293" y="0"/>
                  <a:pt x="190509" y="0"/>
                </a:cubicBezTo>
                <a:cubicBezTo>
                  <a:pt x="295725" y="0"/>
                  <a:pt x="381018" y="85250"/>
                  <a:pt x="381018" y="190411"/>
                </a:cubicBezTo>
                <a:close/>
              </a:path>
            </a:pathLst>
          </a:custGeom>
          <a:solidFill>
            <a:srgbClr val="F5F5EF"/>
          </a:solidFill>
          <a:ln w="38100" cap="flat">
            <a:noFill/>
            <a:prstDash val="dash"/>
            <a:miter/>
          </a:ln>
        </p:spPr>
        <p:txBody>
          <a:bodyPr rtlCol="0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8849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33F137-315A-902D-780B-81CDB5A7AB8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762278" y="8419845"/>
            <a:ext cx="1415589" cy="724156"/>
          </a:xfrm>
        </p:spPr>
        <p:txBody>
          <a:bodyPr/>
          <a:lstStyle/>
          <a:p>
            <a:r>
              <a:rPr lang="en-US" dirty="0"/>
              <a:t>Das Projekt </a:t>
            </a:r>
            <a:r>
              <a:rPr lang="en-US" dirty="0" err="1"/>
              <a:t>wird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Rahmen</a:t>
            </a:r>
            <a:r>
              <a:rPr lang="en-US" dirty="0"/>
              <a:t> des </a:t>
            </a:r>
            <a:r>
              <a:rPr lang="en-US" dirty="0" err="1"/>
              <a:t>Programms</a:t>
            </a:r>
            <a:r>
              <a:rPr lang="en-US" dirty="0"/>
              <a:t> „Bildungskommune“ </a:t>
            </a:r>
            <a:r>
              <a:rPr lang="en-US" dirty="0" err="1"/>
              <a:t>durch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das </a:t>
            </a:r>
            <a:r>
              <a:rPr lang="en-US" dirty="0" err="1"/>
              <a:t>Bundesministerium</a:t>
            </a:r>
            <a:r>
              <a:rPr lang="en-US" dirty="0"/>
              <a:t> für </a:t>
            </a:r>
            <a:r>
              <a:rPr lang="en-US" dirty="0" err="1"/>
              <a:t>Bildung</a:t>
            </a:r>
            <a:r>
              <a:rPr lang="en-US" dirty="0"/>
              <a:t> und Forschung und die </a:t>
            </a:r>
            <a:r>
              <a:rPr lang="en-US" dirty="0" err="1"/>
              <a:t>Europäische</a:t>
            </a:r>
            <a:r>
              <a:rPr lang="en-US" dirty="0"/>
              <a:t> Union</a:t>
            </a:r>
          </a:p>
          <a:p>
            <a:r>
              <a:rPr lang="en-US" dirty="0" err="1"/>
              <a:t>über</a:t>
            </a:r>
            <a:r>
              <a:rPr lang="en-US" dirty="0"/>
              <a:t> den </a:t>
            </a:r>
            <a:r>
              <a:rPr lang="en-US" dirty="0" err="1"/>
              <a:t>Europäischen</a:t>
            </a:r>
            <a:r>
              <a:rPr lang="en-US" dirty="0"/>
              <a:t> </a:t>
            </a:r>
            <a:r>
              <a:rPr lang="en-US" dirty="0" err="1"/>
              <a:t>Sozialfonds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(ESF Plus) </a:t>
            </a:r>
            <a:r>
              <a:rPr lang="en-US" dirty="0" err="1"/>
              <a:t>gefördert</a:t>
            </a:r>
            <a:r>
              <a:rPr lang="en-US" dirty="0"/>
              <a:t>. 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CD0A81AC-2169-B8E5-DE54-E0356A493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30" y="2104940"/>
            <a:ext cx="10057629" cy="3669267"/>
          </a:xfrm>
        </p:spPr>
        <p:txBody>
          <a:bodyPr/>
          <a:lstStyle/>
          <a:p>
            <a:r>
              <a:rPr lang="de-DE" sz="8000" noProof="0" dirty="0"/>
              <a:t>Lassen Sie uns</a:t>
            </a:r>
            <a:br>
              <a:rPr lang="de-DE" sz="8000" noProof="0" dirty="0"/>
            </a:br>
            <a:r>
              <a:rPr lang="de-DE" sz="8000" noProof="0" dirty="0"/>
              <a:t>gemeinsam </a:t>
            </a:r>
            <a:br>
              <a:rPr lang="de-DE" sz="8000" noProof="0" dirty="0"/>
            </a:br>
            <a:r>
              <a:rPr lang="de-DE" sz="8000" noProof="0" dirty="0"/>
              <a:t>starten!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E8FC6D85-EAC6-D5D4-6041-A2125515879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045667" y="5901520"/>
            <a:ext cx="8306858" cy="1608138"/>
          </a:xfrm>
        </p:spPr>
        <p:txBody>
          <a:bodyPr/>
          <a:lstStyle/>
          <a:p>
            <a:pPr lvl="1"/>
            <a:r>
              <a:rPr lang="de-DE" noProof="0" dirty="0">
                <a:latin typeface="+mj-lt"/>
              </a:rPr>
              <a:t>Ab heute sind wir die </a:t>
            </a:r>
          </a:p>
          <a:p>
            <a:pPr lvl="1"/>
            <a:r>
              <a:rPr lang="de-DE" noProof="0" dirty="0">
                <a:latin typeface="+mj-lt"/>
              </a:rPr>
              <a:t>Bildungskommune </a:t>
            </a:r>
            <a:r>
              <a:rPr lang="de-DE" noProof="0" dirty="0" err="1">
                <a:latin typeface="+mj-lt"/>
              </a:rPr>
              <a:t>Stormarn</a:t>
            </a:r>
            <a:r>
              <a:rPr lang="de-DE" noProof="0" dirty="0">
                <a:latin typeface="+mj-lt"/>
              </a:rPr>
              <a:t>. </a:t>
            </a:r>
            <a:endParaRPr lang="de-DE" sz="3200" noProof="0" dirty="0">
              <a:latin typeface="+mj-lt"/>
            </a:endParaRPr>
          </a:p>
        </p:txBody>
      </p:sp>
      <p:sp>
        <p:nvSpPr>
          <p:cNvPr id="19" name="Freeform 7">
            <a:extLst>
              <a:ext uri="{FF2B5EF4-FFF2-40B4-BE49-F238E27FC236}">
                <a16:creationId xmlns:a16="http://schemas.microsoft.com/office/drawing/2014/main" id="{DBE2D7C3-83EC-5544-5F25-6B101405B385}"/>
              </a:ext>
            </a:extLst>
          </p:cNvPr>
          <p:cNvSpPr/>
          <p:nvPr/>
        </p:nvSpPr>
        <p:spPr>
          <a:xfrm>
            <a:off x="-1" y="0"/>
            <a:ext cx="11372642" cy="2299785"/>
          </a:xfrm>
          <a:custGeom>
            <a:avLst/>
            <a:gdLst>
              <a:gd name="connsiteX0" fmla="*/ 11372643 w 11372642"/>
              <a:gd name="connsiteY0" fmla="*/ 0 h 2299785"/>
              <a:gd name="connsiteX1" fmla="*/ 11372643 w 11372642"/>
              <a:gd name="connsiteY1" fmla="*/ 1538141 h 2299785"/>
              <a:gd name="connsiteX2" fmla="*/ 10610606 w 11372642"/>
              <a:gd name="connsiteY2" fmla="*/ 2299786 h 2299785"/>
              <a:gd name="connsiteX3" fmla="*/ 0 w 11372642"/>
              <a:gd name="connsiteY3" fmla="*/ 2299786 h 2299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72642" h="2299785">
                <a:moveTo>
                  <a:pt x="11372643" y="0"/>
                </a:moveTo>
                <a:lnTo>
                  <a:pt x="11372643" y="1538141"/>
                </a:lnTo>
                <a:cubicBezTo>
                  <a:pt x="11372643" y="1958823"/>
                  <a:pt x="11031504" y="2299786"/>
                  <a:pt x="10610606" y="2299786"/>
                </a:cubicBezTo>
                <a:lnTo>
                  <a:pt x="0" y="2299786"/>
                </a:lnTo>
              </a:path>
            </a:pathLst>
          </a:custGeom>
          <a:solidFill>
            <a:schemeClr val="accent5"/>
          </a:solidFill>
          <a:ln w="38100" cap="flat">
            <a:solidFill>
              <a:schemeClr val="bg1"/>
            </a:solidFill>
            <a:prstDash val="dash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 6">
            <a:extLst>
              <a:ext uri="{FF2B5EF4-FFF2-40B4-BE49-F238E27FC236}">
                <a16:creationId xmlns:a16="http://schemas.microsoft.com/office/drawing/2014/main" id="{00A4C2F3-9FFF-7DFB-DAF9-DA697D9EC17F}"/>
              </a:ext>
            </a:extLst>
          </p:cNvPr>
          <p:cNvSpPr/>
          <p:nvPr/>
        </p:nvSpPr>
        <p:spPr>
          <a:xfrm>
            <a:off x="7031188" y="1222439"/>
            <a:ext cx="9225603" cy="6985169"/>
          </a:xfrm>
          <a:custGeom>
            <a:avLst/>
            <a:gdLst>
              <a:gd name="connsiteX0" fmla="*/ 9225603 w 9225603"/>
              <a:gd name="connsiteY0" fmla="*/ 0 h 6985169"/>
              <a:gd name="connsiteX1" fmla="*/ 762037 w 9225603"/>
              <a:gd name="connsiteY1" fmla="*/ 0 h 6985169"/>
              <a:gd name="connsiteX2" fmla="*/ 0 w 9225603"/>
              <a:gd name="connsiteY2" fmla="*/ 761645 h 6985169"/>
              <a:gd name="connsiteX3" fmla="*/ 0 w 9225603"/>
              <a:gd name="connsiteY3" fmla="*/ 6985169 h 6985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25603" h="6985169">
                <a:moveTo>
                  <a:pt x="9225603" y="0"/>
                </a:moveTo>
                <a:lnTo>
                  <a:pt x="762037" y="0"/>
                </a:lnTo>
                <a:cubicBezTo>
                  <a:pt x="341138" y="0"/>
                  <a:pt x="0" y="340963"/>
                  <a:pt x="0" y="761645"/>
                </a:cubicBezTo>
                <a:lnTo>
                  <a:pt x="0" y="6985169"/>
                </a:lnTo>
              </a:path>
            </a:pathLst>
          </a:custGeom>
          <a:noFill/>
          <a:ln w="38100" cap="flat">
            <a:solidFill>
              <a:schemeClr val="bg1"/>
            </a:solidFill>
            <a:prstDash val="dash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 8">
            <a:extLst>
              <a:ext uri="{FF2B5EF4-FFF2-40B4-BE49-F238E27FC236}">
                <a16:creationId xmlns:a16="http://schemas.microsoft.com/office/drawing/2014/main" id="{27EF1147-A3F9-B0B7-5C96-CFADA7BEC96B}"/>
              </a:ext>
            </a:extLst>
          </p:cNvPr>
          <p:cNvSpPr/>
          <p:nvPr/>
        </p:nvSpPr>
        <p:spPr>
          <a:xfrm>
            <a:off x="6840679" y="2109374"/>
            <a:ext cx="381018" cy="380822"/>
          </a:xfrm>
          <a:custGeom>
            <a:avLst/>
            <a:gdLst>
              <a:gd name="connsiteX0" fmla="*/ 381018 w 381018"/>
              <a:gd name="connsiteY0" fmla="*/ 190411 h 380822"/>
              <a:gd name="connsiteX1" fmla="*/ 190509 w 381018"/>
              <a:gd name="connsiteY1" fmla="*/ 380822 h 380822"/>
              <a:gd name="connsiteX2" fmla="*/ 0 w 381018"/>
              <a:gd name="connsiteY2" fmla="*/ 190411 h 380822"/>
              <a:gd name="connsiteX3" fmla="*/ 190509 w 381018"/>
              <a:gd name="connsiteY3" fmla="*/ 0 h 380822"/>
              <a:gd name="connsiteX4" fmla="*/ 381018 w 381018"/>
              <a:gd name="connsiteY4" fmla="*/ 190411 h 380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018" h="380822">
                <a:moveTo>
                  <a:pt x="381018" y="190411"/>
                </a:moveTo>
                <a:cubicBezTo>
                  <a:pt x="381018" y="295572"/>
                  <a:pt x="295725" y="380822"/>
                  <a:pt x="190509" y="380822"/>
                </a:cubicBezTo>
                <a:cubicBezTo>
                  <a:pt x="85293" y="380822"/>
                  <a:pt x="0" y="295572"/>
                  <a:pt x="0" y="190411"/>
                </a:cubicBezTo>
                <a:cubicBezTo>
                  <a:pt x="0" y="85250"/>
                  <a:pt x="85293" y="0"/>
                  <a:pt x="190509" y="0"/>
                </a:cubicBezTo>
                <a:cubicBezTo>
                  <a:pt x="295725" y="0"/>
                  <a:pt x="381018" y="85250"/>
                  <a:pt x="381018" y="190411"/>
                </a:cubicBezTo>
                <a:close/>
              </a:path>
            </a:pathLst>
          </a:custGeom>
          <a:solidFill>
            <a:srgbClr val="F5F5EF"/>
          </a:solidFill>
          <a:ln w="38100" cap="flat">
            <a:noFill/>
            <a:prstDash val="dash"/>
            <a:miter/>
          </a:ln>
        </p:spPr>
        <p:txBody>
          <a:bodyPr rtlCol="0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282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uftakt">
      <a:dk1>
        <a:srgbClr val="000000"/>
      </a:dk1>
      <a:lt1>
        <a:srgbClr val="FFFFFF"/>
      </a:lt1>
      <a:dk2>
        <a:srgbClr val="6F91DD"/>
      </a:dk2>
      <a:lt2>
        <a:srgbClr val="E8E8E8"/>
      </a:lt2>
      <a:accent1>
        <a:srgbClr val="C5D3F1"/>
      </a:accent1>
      <a:accent2>
        <a:srgbClr val="FBD9A6"/>
      </a:accent2>
      <a:accent3>
        <a:srgbClr val="6F91DD"/>
      </a:accent3>
      <a:accent4>
        <a:srgbClr val="C5D3F1"/>
      </a:accent4>
      <a:accent5>
        <a:srgbClr val="F8BE66"/>
      </a:accent5>
      <a:accent6>
        <a:srgbClr val="6F91DD"/>
      </a:accent6>
      <a:hlink>
        <a:srgbClr val="000000"/>
      </a:hlink>
      <a:folHlink>
        <a:srgbClr val="000000"/>
      </a:folHlink>
    </a:clrScheme>
    <a:fontScheme name="Arial">
      <a:majorFont>
        <a:latin typeface="Geist Bold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ist Medium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 Theme">
  <a:themeElements>
    <a:clrScheme name="Benutzerdefiniert 2">
      <a:dk1>
        <a:srgbClr val="000000"/>
      </a:dk1>
      <a:lt1>
        <a:srgbClr val="FFFFFF"/>
      </a:lt1>
      <a:dk2>
        <a:srgbClr val="6F91DD"/>
      </a:dk2>
      <a:lt2>
        <a:srgbClr val="E8E8E8"/>
      </a:lt2>
      <a:accent1>
        <a:srgbClr val="C5D3F1"/>
      </a:accent1>
      <a:accent2>
        <a:srgbClr val="FBD9A6"/>
      </a:accent2>
      <a:accent3>
        <a:srgbClr val="6F91DD"/>
      </a:accent3>
      <a:accent4>
        <a:srgbClr val="155C80"/>
      </a:accent4>
      <a:accent5>
        <a:srgbClr val="F8BE66"/>
      </a:accent5>
      <a:accent6>
        <a:srgbClr val="749DB3"/>
      </a:accent6>
      <a:hlink>
        <a:srgbClr val="000000"/>
      </a:hlink>
      <a:folHlink>
        <a:srgbClr val="000000"/>
      </a:folHlink>
    </a:clrScheme>
    <a:fontScheme name="Arial">
      <a:majorFont>
        <a:latin typeface="Geist Bold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ist Medium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582</Words>
  <Application>Microsoft Office PowerPoint</Application>
  <PresentationFormat>Benutzerdefiniert</PresentationFormat>
  <Paragraphs>79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9</vt:i4>
      </vt:variant>
    </vt:vector>
  </HeadingPairs>
  <TitlesOfParts>
    <vt:vector size="16" baseType="lpstr">
      <vt:lpstr>Aptos</vt:lpstr>
      <vt:lpstr>Arial</vt:lpstr>
      <vt:lpstr>Geist Bold</vt:lpstr>
      <vt:lpstr>Geist Medium</vt:lpstr>
      <vt:lpstr>Geist SemiBold</vt:lpstr>
      <vt:lpstr>Office Theme</vt:lpstr>
      <vt:lpstr>1_Office Theme</vt:lpstr>
      <vt:lpstr>PowerPoint-Präsentation</vt:lpstr>
      <vt:lpstr>Was wäre wenn…</vt:lpstr>
      <vt:lpstr>Was wäre wenn…</vt:lpstr>
      <vt:lpstr>Was wäre wenn…</vt:lpstr>
      <vt:lpstr>Dann ist die „Bildungskommune Stormarn“ Wirklichkeit geworden. </vt:lpstr>
      <vt:lpstr>4 Wege zum Ziel</vt:lpstr>
      <vt:lpstr>PowerPoint-Präsentation</vt:lpstr>
      <vt:lpstr>PowerPoint-Präsentation</vt:lpstr>
      <vt:lpstr>Lassen Sie uns gemeinsam  starten!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Große Headline</dc:title>
  <dc:creator>AA</dc:creator>
  <cp:lastModifiedBy>Richly, Antje</cp:lastModifiedBy>
  <cp:revision>66</cp:revision>
  <dcterms:created xsi:type="dcterms:W3CDTF">2025-06-12T08:29:14Z</dcterms:created>
  <dcterms:modified xsi:type="dcterms:W3CDTF">2025-07-04T14:19:11Z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